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324" r:id="rId3"/>
    <p:sldId id="328" r:id="rId4"/>
    <p:sldId id="327" r:id="rId5"/>
    <p:sldId id="326" r:id="rId6"/>
    <p:sldId id="325" r:id="rId7"/>
    <p:sldId id="261" r:id="rId8"/>
    <p:sldId id="334" r:id="rId9"/>
    <p:sldId id="336" r:id="rId10"/>
    <p:sldId id="347" r:id="rId11"/>
    <p:sldId id="335" r:id="rId12"/>
    <p:sldId id="332" r:id="rId13"/>
    <p:sldId id="345" r:id="rId14"/>
    <p:sldId id="331" r:id="rId15"/>
    <p:sldId id="346" r:id="rId16"/>
    <p:sldId id="340" r:id="rId17"/>
    <p:sldId id="349" r:id="rId18"/>
    <p:sldId id="341" r:id="rId19"/>
    <p:sldId id="350" r:id="rId20"/>
    <p:sldId id="351" r:id="rId21"/>
    <p:sldId id="348" r:id="rId22"/>
    <p:sldId id="323" r:id="rId23"/>
  </p:sldIdLst>
  <p:sldSz cx="9144000" cy="6858000" type="screen4x3"/>
  <p:notesSz cx="6858000" cy="1114425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8" roundtripDataSignature="AMtx7miwtem8EfNgt8U2Fml0t2Qty5lfh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Miller-Struttmann" initials="NMS" lastIdx="1" clrIdx="0">
    <p:extLst>
      <p:ext uri="{19B8F6BF-5375-455C-9EA6-DF929625EA0E}">
        <p15:presenceInfo xmlns:p15="http://schemas.microsoft.com/office/powerpoint/2012/main" userId="S::nicolem42@webster.edu::033cc765-ca50-4473-8448-fb7fb03c9e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A415A-FD7A-6A4B-AEF7-C4A19E83A246}" v="5" dt="2023-09-20T17:35:31.417"/>
    <p1510:client id="{BA4F37E8-634D-1F93-0FCA-E1FE57F2CBB8}" v="31" dt="2023-09-20T16:30:30.048"/>
    <p1510:client id="{CE8252F4-5809-D02C-31CF-F12D3608F4EC}" v="17" dt="2023-09-20T15:49:07.021"/>
    <p1510:client id="{E6C12438-8004-B103-04EC-955AF83BC77A}" v="465" dt="2023-09-20T18:26:50.564"/>
  </p1510:revLst>
</p1510:revInfo>
</file>

<file path=ppt/tableStyles.xml><?xml version="1.0" encoding="utf-8"?>
<a:tblStyleLst xmlns:a="http://schemas.openxmlformats.org/drawingml/2006/main" def="{379671D0-FBF1-4E55-B77C-828EF5CD762A}">
  <a:tblStyle styleId="{379671D0-FBF1-4E55-B77C-828EF5CD762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109" Type="http://schemas.openxmlformats.org/officeDocument/2006/relationships/commentAuthors" Target="commentAuthors.xml"/><Relationship Id="rId21" Type="http://schemas.openxmlformats.org/officeDocument/2006/relationships/slide" Target="slides/slide20.xml"/><Relationship Id="rId11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10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Miller-Struttmann" userId="S::nicolem42@webster.edu::033cc765-ca50-4473-8448-fb7fb03c9eb0" providerId="AD" clId="Web-{4176A20D-73BD-3344-B66C-5B211D5B3B12}"/>
    <pc:docChg chg="modSld">
      <pc:chgData name="Nicole Miller-Struttmann" userId="S::nicolem42@webster.edu::033cc765-ca50-4473-8448-fb7fb03c9eb0" providerId="AD" clId="Web-{4176A20D-73BD-3344-B66C-5B211D5B3B12}" dt="2021-03-09T19:21:00.202" v="33" actId="20577"/>
      <pc:docMkLst>
        <pc:docMk/>
      </pc:docMkLst>
      <pc:sldChg chg="modSp">
        <pc:chgData name="Nicole Miller-Struttmann" userId="S::nicolem42@webster.edu::033cc765-ca50-4473-8448-fb7fb03c9eb0" providerId="AD" clId="Web-{4176A20D-73BD-3344-B66C-5B211D5B3B12}" dt="2021-03-09T19:20:31.295" v="29" actId="14100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4176A20D-73BD-3344-B66C-5B211D5B3B12}" dt="2021-03-09T19:20:31.295" v="29" actId="14100"/>
          <ac:spMkLst>
            <pc:docMk/>
            <pc:sldMk cId="0" sldId="256"/>
            <ac:spMk id="91" creationId="{00000000-0000-0000-0000-000000000000}"/>
          </ac:spMkLst>
        </pc:spChg>
      </pc:sldChg>
      <pc:sldChg chg="modSp">
        <pc:chgData name="Nicole Miller-Struttmann" userId="S::nicolem42@webster.edu::033cc765-ca50-4473-8448-fb7fb03c9eb0" providerId="AD" clId="Web-{4176A20D-73BD-3344-B66C-5B211D5B3B12}" dt="2021-03-09T19:21:00.202" v="33" actId="20577"/>
        <pc:sldMkLst>
          <pc:docMk/>
          <pc:sldMk cId="0" sldId="257"/>
        </pc:sldMkLst>
        <pc:spChg chg="mod">
          <ac:chgData name="Nicole Miller-Struttmann" userId="S::nicolem42@webster.edu::033cc765-ca50-4473-8448-fb7fb03c9eb0" providerId="AD" clId="Web-{4176A20D-73BD-3344-B66C-5B211D5B3B12}" dt="2021-03-09T19:21:00.202" v="33" actId="20577"/>
          <ac:spMkLst>
            <pc:docMk/>
            <pc:sldMk cId="0" sldId="257"/>
            <ac:spMk id="101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162A72A5-7863-E3A7-6CF3-8D3723A7C2B1}"/>
    <pc:docChg chg="addSld delSld modSld sldOrd">
      <pc:chgData name="Nicole Miller-Struttmann" userId="S::nicolem42@webster.edu::033cc765-ca50-4473-8448-fb7fb03c9eb0" providerId="AD" clId="Web-{162A72A5-7863-E3A7-6CF3-8D3723A7C2B1}" dt="2021-03-02T19:52:52.130" v="33" actId="20577"/>
      <pc:docMkLst>
        <pc:docMk/>
      </pc:docMkLst>
      <pc:sldChg chg="ord">
        <pc:chgData name="Nicole Miller-Struttmann" userId="S::nicolem42@webster.edu::033cc765-ca50-4473-8448-fb7fb03c9eb0" providerId="AD" clId="Web-{162A72A5-7863-E3A7-6CF3-8D3723A7C2B1}" dt="2021-03-02T19:39:18.998" v="0"/>
        <pc:sldMkLst>
          <pc:docMk/>
          <pc:sldMk cId="0" sldId="298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6.607" v="18"/>
        <pc:sldMkLst>
          <pc:docMk/>
          <pc:sldMk cId="1261919062" sldId="324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7"/>
        <pc:sldMkLst>
          <pc:docMk/>
          <pc:sldMk cId="152280189" sldId="325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6"/>
        <pc:sldMkLst>
          <pc:docMk/>
          <pc:sldMk cId="2952752810" sldId="326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5"/>
        <pc:sldMkLst>
          <pc:docMk/>
          <pc:sldMk cId="3961783723" sldId="327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4"/>
        <pc:sldMkLst>
          <pc:docMk/>
          <pc:sldMk cId="2167456894" sldId="328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3"/>
        <pc:sldMkLst>
          <pc:docMk/>
          <pc:sldMk cId="3441751983" sldId="329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2"/>
        <pc:sldMkLst>
          <pc:docMk/>
          <pc:sldMk cId="684865698" sldId="330"/>
        </pc:sldMkLst>
      </pc:sldChg>
      <pc:sldChg chg="del">
        <pc:chgData name="Nicole Miller-Struttmann" userId="S::nicolem42@webster.edu::033cc765-ca50-4473-8448-fb7fb03c9eb0" providerId="AD" clId="Web-{162A72A5-7863-E3A7-6CF3-8D3723A7C2B1}" dt="2021-03-02T19:48:04.247" v="11"/>
        <pc:sldMkLst>
          <pc:docMk/>
          <pc:sldMk cId="818360124" sldId="331"/>
        </pc:sldMkLst>
      </pc:sldChg>
      <pc:sldChg chg="modSp new">
        <pc:chgData name="Nicole Miller-Struttmann" userId="S::nicolem42@webster.edu::033cc765-ca50-4473-8448-fb7fb03c9eb0" providerId="AD" clId="Web-{162A72A5-7863-E3A7-6CF3-8D3723A7C2B1}" dt="2021-03-02T19:47:33.012" v="10" actId="20577"/>
        <pc:sldMkLst>
          <pc:docMk/>
          <pc:sldMk cId="3315055392" sldId="332"/>
        </pc:sldMkLst>
        <pc:spChg chg="mod">
          <ac:chgData name="Nicole Miller-Struttmann" userId="S::nicolem42@webster.edu::033cc765-ca50-4473-8448-fb7fb03c9eb0" providerId="AD" clId="Web-{162A72A5-7863-E3A7-6CF3-8D3723A7C2B1}" dt="2021-03-02T19:47:33.012" v="10" actId="20577"/>
          <ac:spMkLst>
            <pc:docMk/>
            <pc:sldMk cId="3315055392" sldId="332"/>
            <ac:spMk id="2" creationId="{B55193B9-D831-4C51-B6D3-B1F13351ECFA}"/>
          </ac:spMkLst>
        </pc:spChg>
      </pc:sldChg>
      <pc:sldChg chg="modSp new">
        <pc:chgData name="Nicole Miller-Struttmann" userId="S::nicolem42@webster.edu::033cc765-ca50-4473-8448-fb7fb03c9eb0" providerId="AD" clId="Web-{162A72A5-7863-E3A7-6CF3-8D3723A7C2B1}" dt="2021-03-02T19:52:52.130" v="33" actId="20577"/>
        <pc:sldMkLst>
          <pc:docMk/>
          <pc:sldMk cId="2327841064" sldId="333"/>
        </pc:sldMkLst>
        <pc:spChg chg="mod">
          <ac:chgData name="Nicole Miller-Struttmann" userId="S::nicolem42@webster.edu::033cc765-ca50-4473-8448-fb7fb03c9eb0" providerId="AD" clId="Web-{162A72A5-7863-E3A7-6CF3-8D3723A7C2B1}" dt="2021-03-02T19:52:52.130" v="33" actId="20577"/>
          <ac:spMkLst>
            <pc:docMk/>
            <pc:sldMk cId="2327841064" sldId="333"/>
            <ac:spMk id="2" creationId="{B63A0F5E-12E7-40B9-B481-5EC10F749FF4}"/>
          </ac:spMkLst>
        </pc:spChg>
      </pc:sldChg>
    </pc:docChg>
  </pc:docChgLst>
  <pc:docChgLst>
    <pc:chgData name="James Faupel" userId="S::james.faupel_mobot.org#ext#@websteru.onmicrosoft.com::47320c89-f679-4d34-ae31-e7d646816a12" providerId="AD" clId="Web-{D0BB8C90-23A9-C40F-0D88-FFE9D3B022D8}"/>
    <pc:docChg chg="modSld">
      <pc:chgData name="James Faupel" userId="S::james.faupel_mobot.org#ext#@websteru.onmicrosoft.com::47320c89-f679-4d34-ae31-e7d646816a12" providerId="AD" clId="Web-{D0BB8C90-23A9-C40F-0D88-FFE9D3B022D8}" dt="2021-03-31T16:53:09.606" v="119" actId="20577"/>
      <pc:docMkLst>
        <pc:docMk/>
      </pc:docMkLst>
      <pc:sldChg chg="modSp">
        <pc:chgData name="James Faupel" userId="S::james.faupel_mobot.org#ext#@websteru.onmicrosoft.com::47320c89-f679-4d34-ae31-e7d646816a12" providerId="AD" clId="Web-{D0BB8C90-23A9-C40F-0D88-FFE9D3B022D8}" dt="2021-03-31T16:49:43.085" v="69" actId="1076"/>
        <pc:sldMkLst>
          <pc:docMk/>
          <pc:sldMk cId="0" sldId="300"/>
        </pc:sldMkLst>
        <pc:spChg chg="mod">
          <ac:chgData name="James Faupel" userId="S::james.faupel_mobot.org#ext#@websteru.onmicrosoft.com::47320c89-f679-4d34-ae31-e7d646816a12" providerId="AD" clId="Web-{D0BB8C90-23A9-C40F-0D88-FFE9D3B022D8}" dt="2021-03-31T16:49:43.085" v="69" actId="1076"/>
          <ac:spMkLst>
            <pc:docMk/>
            <pc:sldMk cId="0" sldId="300"/>
            <ac:spMk id="580" creationId="{00000000-0000-0000-0000-000000000000}"/>
          </ac:spMkLst>
        </pc:sp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3:09.606" v="119" actId="20577"/>
        <pc:sldMkLst>
          <pc:docMk/>
          <pc:sldMk cId="0" sldId="301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3:09.606" v="119" actId="20577"/>
          <ac:spMkLst>
            <pc:docMk/>
            <pc:sldMk cId="0" sldId="301"/>
            <ac:spMk id="2" creationId="{7E683633-F9B9-4F11-B46C-459D2FE2E43C}"/>
          </ac:spMkLst>
        </pc:spChg>
        <pc:spChg chg="mod">
          <ac:chgData name="James Faupel" userId="S::james.faupel_mobot.org#ext#@websteru.onmicrosoft.com::47320c89-f679-4d34-ae31-e7d646816a12" providerId="AD" clId="Web-{D0BB8C90-23A9-C40F-0D88-FFE9D3B022D8}" dt="2021-03-31T16:49:49.648" v="70" actId="1076"/>
          <ac:spMkLst>
            <pc:docMk/>
            <pc:sldMk cId="0" sldId="301"/>
            <ac:spMk id="586" creationId="{00000000-0000-0000-0000-000000000000}"/>
          </ac:spMkLst>
        </pc:sp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3:00.637" v="117" actId="20577"/>
        <pc:sldMkLst>
          <pc:docMk/>
          <pc:sldMk cId="0" sldId="305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3:00.637" v="117" actId="20577"/>
          <ac:spMkLst>
            <pc:docMk/>
            <pc:sldMk cId="0" sldId="305"/>
            <ac:spMk id="2" creationId="{77A40A5F-9798-40E4-831A-4E94D29CD91E}"/>
          </ac:spMkLst>
        </pc:spChg>
        <pc:picChg chg="mod modCrop">
          <ac:chgData name="James Faupel" userId="S::james.faupel_mobot.org#ext#@websteru.onmicrosoft.com::47320c89-f679-4d34-ae31-e7d646816a12" providerId="AD" clId="Web-{D0BB8C90-23A9-C40F-0D88-FFE9D3B022D8}" dt="2021-03-31T16:48:44.115" v="51" actId="1076"/>
          <ac:picMkLst>
            <pc:docMk/>
            <pc:sldMk cId="0" sldId="305"/>
            <ac:picMk id="627" creationId="{00000000-0000-0000-0000-000000000000}"/>
          </ac:picMkLst>
        </pc:picChg>
      </pc:sldChg>
      <pc:sldChg chg="addSp modSp">
        <pc:chgData name="James Faupel" userId="S::james.faupel_mobot.org#ext#@websteru.onmicrosoft.com::47320c89-f679-4d34-ae31-e7d646816a12" providerId="AD" clId="Web-{D0BB8C90-23A9-C40F-0D88-FFE9D3B022D8}" dt="2021-03-31T16:52:52.293" v="116" actId="20577"/>
        <pc:sldMkLst>
          <pc:docMk/>
          <pc:sldMk cId="0" sldId="309"/>
        </pc:sldMkLst>
        <pc:spChg chg="add mod">
          <ac:chgData name="James Faupel" userId="S::james.faupel_mobot.org#ext#@websteru.onmicrosoft.com::47320c89-f679-4d34-ae31-e7d646816a12" providerId="AD" clId="Web-{D0BB8C90-23A9-C40F-0D88-FFE9D3B022D8}" dt="2021-03-31T16:52:52.293" v="116" actId="20577"/>
          <ac:spMkLst>
            <pc:docMk/>
            <pc:sldMk cId="0" sldId="309"/>
            <ac:spMk id="2" creationId="{D1EDBE8A-222A-4A19-B63A-166AE72E6729}"/>
          </ac:spMkLst>
        </pc:spChg>
        <pc:spChg chg="mod">
          <ac:chgData name="James Faupel" userId="S::james.faupel_mobot.org#ext#@websteru.onmicrosoft.com::47320c89-f679-4d34-ae31-e7d646816a12" providerId="AD" clId="Web-{D0BB8C90-23A9-C40F-0D88-FFE9D3B022D8}" dt="2021-03-31T16:51:36.400" v="71" actId="1076"/>
          <ac:spMkLst>
            <pc:docMk/>
            <pc:sldMk cId="0" sldId="309"/>
            <ac:spMk id="658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5CCD0065-2C73-4EA6-80B6-DDB9C286FDE0}"/>
    <pc:docChg chg="modSld">
      <pc:chgData name="Nicole Miller-Struttmann" userId="S::nicolem42@webster.edu::033cc765-ca50-4473-8448-fb7fb03c9eb0" providerId="AD" clId="Web-{5CCD0065-2C73-4EA6-80B6-DDB9C286FDE0}" dt="2022-08-07T22:01:51.602" v="0"/>
      <pc:docMkLst>
        <pc:docMk/>
      </pc:docMkLst>
      <pc:sldChg chg="mod modShow">
        <pc:chgData name="Nicole Miller-Struttmann" userId="S::nicolem42@webster.edu::033cc765-ca50-4473-8448-fb7fb03c9eb0" providerId="AD" clId="Web-{5CCD0065-2C73-4EA6-80B6-DDB9C286FDE0}" dt="2022-08-07T22:01:51.602" v="0"/>
        <pc:sldMkLst>
          <pc:docMk/>
          <pc:sldMk cId="0" sldId="260"/>
        </pc:sldMkLst>
      </pc:sldChg>
    </pc:docChg>
  </pc:docChgLst>
  <pc:docChgLst>
    <pc:chgData name="Michael Dawson" userId="S::michaeldawson21@webster.edu::a1677aa2-ddae-46fe-9679-a29127427c39" providerId="AD" clId="Web-{D2A0F948-4D94-2E64-198D-92E5417EB903}"/>
    <pc:docChg chg="modSld">
      <pc:chgData name="Michael Dawson" userId="S::michaeldawson21@webster.edu::a1677aa2-ddae-46fe-9679-a29127427c39" providerId="AD" clId="Web-{D2A0F948-4D94-2E64-198D-92E5417EB903}" dt="2022-10-17T22:25:44.236" v="2" actId="20577"/>
      <pc:docMkLst>
        <pc:docMk/>
      </pc:docMkLst>
      <pc:sldChg chg="modSp">
        <pc:chgData name="Michael Dawson" userId="S::michaeldawson21@webster.edu::a1677aa2-ddae-46fe-9679-a29127427c39" providerId="AD" clId="Web-{D2A0F948-4D94-2E64-198D-92E5417EB903}" dt="2022-10-17T22:25:44.236" v="2" actId="20577"/>
        <pc:sldMkLst>
          <pc:docMk/>
          <pc:sldMk cId="1261919062" sldId="324"/>
        </pc:sldMkLst>
        <pc:spChg chg="mod">
          <ac:chgData name="Michael Dawson" userId="S::michaeldawson21@webster.edu::a1677aa2-ddae-46fe-9679-a29127427c39" providerId="AD" clId="Web-{D2A0F948-4D94-2E64-198D-92E5417EB903}" dt="2022-10-17T22:25:44.236" v="2" actId="20577"/>
          <ac:spMkLst>
            <pc:docMk/>
            <pc:sldMk cId="1261919062" sldId="324"/>
            <ac:spMk id="195" creationId="{00000000-0000-0000-0000-000000000000}"/>
          </ac:spMkLst>
        </pc:spChg>
      </pc:sldChg>
    </pc:docChg>
  </pc:docChgLst>
  <pc:docChgLst>
    <pc:chgData name="Michael Dawson" userId="S::michaeldawson21@webster.edu::a1677aa2-ddae-46fe-9679-a29127427c39" providerId="AD" clId="Web-{2B48D8FC-9551-E5F8-03FF-CA6D10C24467}"/>
    <pc:docChg chg="addSld delSld modSld">
      <pc:chgData name="Michael Dawson" userId="S::michaeldawson21@webster.edu::a1677aa2-ddae-46fe-9679-a29127427c39" providerId="AD" clId="Web-{2B48D8FC-9551-E5F8-03FF-CA6D10C24467}" dt="2022-10-25T00:20:58.699" v="963" actId="20577"/>
      <pc:docMkLst>
        <pc:docMk/>
      </pc:docMkLst>
      <pc:sldChg chg="del">
        <pc:chgData name="Michael Dawson" userId="S::michaeldawson21@webster.edu::a1677aa2-ddae-46fe-9679-a29127427c39" providerId="AD" clId="Web-{2B48D8FC-9551-E5F8-03FF-CA6D10C24467}" dt="2022-10-25T00:08:58.846" v="861"/>
        <pc:sldMkLst>
          <pc:docMk/>
          <pc:sldMk cId="3441751983" sldId="329"/>
        </pc:sldMkLst>
      </pc:sldChg>
      <pc:sldChg chg="del">
        <pc:chgData name="Michael Dawson" userId="S::michaeldawson21@webster.edu::a1677aa2-ddae-46fe-9679-a29127427c39" providerId="AD" clId="Web-{2B48D8FC-9551-E5F8-03FF-CA6D10C24467}" dt="2022-10-25T00:08:56.236" v="860"/>
        <pc:sldMkLst>
          <pc:docMk/>
          <pc:sldMk cId="684865698" sldId="330"/>
        </pc:sldMkLst>
      </pc:sldChg>
      <pc:sldChg chg="addSp delSp modSp addAnim delAnim modAnim">
        <pc:chgData name="Michael Dawson" userId="S::michaeldawson21@webster.edu::a1677aa2-ddae-46fe-9679-a29127427c39" providerId="AD" clId="Web-{2B48D8FC-9551-E5F8-03FF-CA6D10C24467}" dt="2022-10-25T00:00:25.125" v="769" actId="1076"/>
        <pc:sldMkLst>
          <pc:docMk/>
          <pc:sldMk cId="818360124" sldId="331"/>
        </pc:sldMkLst>
        <pc:spChg chg="add del mod">
          <ac:chgData name="Michael Dawson" userId="S::michaeldawson21@webster.edu::a1677aa2-ddae-46fe-9679-a29127427c39" providerId="AD" clId="Web-{2B48D8FC-9551-E5F8-03FF-CA6D10C24467}" dt="2022-10-24T23:56:57.461" v="755"/>
          <ac:spMkLst>
            <pc:docMk/>
            <pc:sldMk cId="818360124" sldId="331"/>
            <ac:spMk id="2" creationId="{6FCD97E3-72E4-3FF5-477A-FCD096056759}"/>
          </ac:spMkLst>
        </pc:spChg>
        <pc:spChg chg="add del mod">
          <ac:chgData name="Michael Dawson" userId="S::michaeldawson21@webster.edu::a1677aa2-ddae-46fe-9679-a29127427c39" providerId="AD" clId="Web-{2B48D8FC-9551-E5F8-03FF-CA6D10C24467}" dt="2022-10-24T23:57:01.508" v="757"/>
          <ac:spMkLst>
            <pc:docMk/>
            <pc:sldMk cId="818360124" sldId="331"/>
            <ac:spMk id="3" creationId="{8D22A8BC-9E89-F659-BB6B-FBF2BFD7494E}"/>
          </ac:spMkLst>
        </pc:spChg>
        <pc:spChg chg="del">
          <ac:chgData name="Michael Dawson" userId="S::michaeldawson21@webster.edu::a1677aa2-ddae-46fe-9679-a29127427c39" providerId="AD" clId="Web-{2B48D8FC-9551-E5F8-03FF-CA6D10C24467}" dt="2022-10-24T23:56:57.540" v="756"/>
          <ac:spMkLst>
            <pc:docMk/>
            <pc:sldMk cId="818360124" sldId="331"/>
            <ac:spMk id="171" creationId="{00000000-0000-0000-0000-000000000000}"/>
          </ac:spMkLst>
        </pc:spChg>
        <pc:spChg chg="mod">
          <ac:chgData name="Michael Dawson" userId="S::michaeldawson21@webster.edu::a1677aa2-ddae-46fe-9679-a29127427c39" providerId="AD" clId="Web-{2B48D8FC-9551-E5F8-03FF-CA6D10C24467}" dt="2022-10-25T00:00:25.125" v="769" actId="1076"/>
          <ac:spMkLst>
            <pc:docMk/>
            <pc:sldMk cId="818360124" sldId="331"/>
            <ac:spMk id="172" creationId="{00000000-0000-0000-0000-000000000000}"/>
          </ac:spMkLst>
        </pc:spChg>
        <pc:picChg chg="add mod">
          <ac:chgData name="Michael Dawson" userId="S::michaeldawson21@webster.edu::a1677aa2-ddae-46fe-9679-a29127427c39" providerId="AD" clId="Web-{2B48D8FC-9551-E5F8-03FF-CA6D10C24467}" dt="2022-10-24T23:58:59.575" v="768" actId="1076"/>
          <ac:picMkLst>
            <pc:docMk/>
            <pc:sldMk cId="818360124" sldId="331"/>
            <ac:picMk id="12" creationId="{CE82B2C5-1370-868B-F5DA-79EF981E1CB2}"/>
          </ac:picMkLst>
        </pc:picChg>
        <pc:cxnChg chg="add del mod">
          <ac:chgData name="Michael Dawson" userId="S::michaeldawson21@webster.edu::a1677aa2-ddae-46fe-9679-a29127427c39" providerId="AD" clId="Web-{2B48D8FC-9551-E5F8-03FF-CA6D10C24467}" dt="2022-10-24T23:57:13.696" v="764"/>
          <ac:cxnSpMkLst>
            <pc:docMk/>
            <pc:sldMk cId="818360124" sldId="331"/>
            <ac:cxnSpMk id="4" creationId="{5126DEFB-EF46-22DC-C71A-29AC9E27CA71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05.680" v="760"/>
          <ac:cxnSpMkLst>
            <pc:docMk/>
            <pc:sldMk cId="818360124" sldId="331"/>
            <ac:cxnSpMk id="5" creationId="{DE458FED-59FA-7CA0-36F0-E84842CECEED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07.587" v="762"/>
          <ac:cxnSpMkLst>
            <pc:docMk/>
            <pc:sldMk cId="818360124" sldId="331"/>
            <ac:cxnSpMk id="6" creationId="{21CE2B05-D307-F59F-3084-FB019084683B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6:55.071" v="754"/>
          <ac:cxnSpMkLst>
            <pc:docMk/>
            <pc:sldMk cId="818360124" sldId="331"/>
            <ac:cxnSpMk id="7" creationId="{417A16CD-D8B7-D3E1-7DCA-50F4A55120BB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02.758" v="758"/>
          <ac:cxnSpMkLst>
            <pc:docMk/>
            <pc:sldMk cId="818360124" sldId="331"/>
            <ac:cxnSpMk id="8" creationId="{675A27F2-ADEC-C286-822B-1CA15FF08315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07.540" v="761"/>
          <ac:cxnSpMkLst>
            <pc:docMk/>
            <pc:sldMk cId="818360124" sldId="331"/>
            <ac:cxnSpMk id="9" creationId="{3927E1B8-CF1F-0F8A-0CC4-57DEE8C63E7D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18.056" v="766"/>
          <ac:cxnSpMkLst>
            <pc:docMk/>
            <pc:sldMk cId="818360124" sldId="331"/>
            <ac:cxnSpMk id="10" creationId="{B79E637B-3D0F-27F5-4DFC-BAC73A257F69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3:57:04.774" v="759"/>
          <ac:cxnSpMkLst>
            <pc:docMk/>
            <pc:sldMk cId="818360124" sldId="331"/>
            <ac:cxnSpMk id="11" creationId="{848099D3-3F08-6EDD-96EC-1BD1C2D1CB38}"/>
          </ac:cxnSpMkLst>
        </pc:cxnChg>
      </pc:sldChg>
      <pc:sldChg chg="addSp delSp modSp">
        <pc:chgData name="Michael Dawson" userId="S::michaeldawson21@webster.edu::a1677aa2-ddae-46fe-9679-a29127427c39" providerId="AD" clId="Web-{2B48D8FC-9551-E5F8-03FF-CA6D10C24467}" dt="2022-10-25T00:20:05.291" v="959" actId="1076"/>
        <pc:sldMkLst>
          <pc:docMk/>
          <pc:sldMk cId="2828137246" sldId="332"/>
        </pc:sldMkLst>
        <pc:spChg chg="add mod">
          <ac:chgData name="Michael Dawson" userId="S::michaeldawson21@webster.edu::a1677aa2-ddae-46fe-9679-a29127427c39" providerId="AD" clId="Web-{2B48D8FC-9551-E5F8-03FF-CA6D10C24467}" dt="2022-10-24T20:59:35.346" v="381" actId="20577"/>
          <ac:spMkLst>
            <pc:docMk/>
            <pc:sldMk cId="2828137246" sldId="332"/>
            <ac:spMk id="3" creationId="{866716A1-5DA0-9DD5-FDF4-3AFCA7303711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5T00:19:04.976" v="926" actId="14100"/>
          <ac:spMkLst>
            <pc:docMk/>
            <pc:sldMk cId="2828137246" sldId="332"/>
            <ac:spMk id="4" creationId="{5D973B74-EEA4-2C2E-D083-07543A343349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5T00:20:05.291" v="959" actId="1076"/>
          <ac:spMkLst>
            <pc:docMk/>
            <pc:sldMk cId="2828137246" sldId="332"/>
            <ac:spMk id="5" creationId="{264F2E65-C369-1D0F-646A-92EFB680918A}"/>
          </ac:spMkLst>
        </pc:spChg>
        <pc:spChg chg="add del mod">
          <ac:chgData name="Michael Dawson" userId="S::michaeldawson21@webster.edu::a1677aa2-ddae-46fe-9679-a29127427c39" providerId="AD" clId="Web-{2B48D8FC-9551-E5F8-03FF-CA6D10C24467}" dt="2022-10-24T21:10:29.978" v="481"/>
          <ac:spMkLst>
            <pc:docMk/>
            <pc:sldMk cId="2828137246" sldId="332"/>
            <ac:spMk id="8" creationId="{CF90E9B8-F9CD-9E7D-30E9-F1B1481A4CCC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5T00:19:17.742" v="929" actId="1076"/>
          <ac:spMkLst>
            <pc:docMk/>
            <pc:sldMk cId="2828137246" sldId="332"/>
            <ac:spMk id="9" creationId="{122568A4-3679-8AD6-F764-45607C77CCB0}"/>
          </ac:spMkLst>
        </pc:spChg>
        <pc:spChg chg="del">
          <ac:chgData name="Michael Dawson" userId="S::michaeldawson21@webster.edu::a1677aa2-ddae-46fe-9679-a29127427c39" providerId="AD" clId="Web-{2B48D8FC-9551-E5F8-03FF-CA6D10C24467}" dt="2022-10-24T20:59:10.595" v="375"/>
          <ac:spMkLst>
            <pc:docMk/>
            <pc:sldMk cId="2828137246" sldId="332"/>
            <ac:spMk id="172" creationId="{00000000-0000-0000-0000-000000000000}"/>
          </ac:spMkLst>
        </pc:spChg>
        <pc:graphicFrameChg chg="add mod modGraphic">
          <ac:chgData name="Michael Dawson" userId="S::michaeldawson21@webster.edu::a1677aa2-ddae-46fe-9679-a29127427c39" providerId="AD" clId="Web-{2B48D8FC-9551-E5F8-03FF-CA6D10C24467}" dt="2022-10-25T00:19:48.446" v="953"/>
          <ac:graphicFrameMkLst>
            <pc:docMk/>
            <pc:sldMk cId="2828137246" sldId="332"/>
            <ac:graphicFrameMk id="7" creationId="{5BA98A19-8339-2CDE-086A-9A6604B71F07}"/>
          </ac:graphicFrameMkLst>
        </pc:graphicFrameChg>
        <pc:picChg chg="add mod">
          <ac:chgData name="Michael Dawson" userId="S::michaeldawson21@webster.edu::a1677aa2-ddae-46fe-9679-a29127427c39" providerId="AD" clId="Web-{2B48D8FC-9551-E5F8-03FF-CA6D10C24467}" dt="2022-10-25T00:19:40.493" v="939" actId="1076"/>
          <ac:picMkLst>
            <pc:docMk/>
            <pc:sldMk cId="2828137246" sldId="332"/>
            <ac:picMk id="2" creationId="{A81B0708-4476-DF3E-86C1-4609200EDFE6}"/>
          </ac:picMkLst>
        </pc:picChg>
        <pc:picChg chg="add del mod">
          <ac:chgData name="Michael Dawson" userId="S::michaeldawson21@webster.edu::a1677aa2-ddae-46fe-9679-a29127427c39" providerId="AD" clId="Web-{2B48D8FC-9551-E5F8-03FF-CA6D10C24467}" dt="2022-10-25T00:14:40.654" v="886"/>
          <ac:picMkLst>
            <pc:docMk/>
            <pc:sldMk cId="2828137246" sldId="332"/>
            <ac:picMk id="6" creationId="{E89CBE58-4F73-E2C9-ABD8-FEFE56E6AF89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5T00:18:50.429" v="925" actId="1076"/>
          <ac:picMkLst>
            <pc:docMk/>
            <pc:sldMk cId="2828137246" sldId="332"/>
            <ac:picMk id="8" creationId="{958643B9-0855-3ACB-F315-132DB0CC71BE}"/>
          </ac:picMkLst>
        </pc:picChg>
      </pc:sldChg>
      <pc:sldChg chg="del">
        <pc:chgData name="Michael Dawson" userId="S::michaeldawson21@webster.edu::a1677aa2-ddae-46fe-9679-a29127427c39" providerId="AD" clId="Web-{2B48D8FC-9551-E5F8-03FF-CA6D10C24467}" dt="2022-10-24T20:45:07.097" v="131"/>
        <pc:sldMkLst>
          <pc:docMk/>
          <pc:sldMk cId="1612759774" sldId="333"/>
        </pc:sldMkLst>
      </pc:sldChg>
      <pc:sldChg chg="addSp delSp modSp">
        <pc:chgData name="Michael Dawson" userId="S::michaeldawson21@webster.edu::a1677aa2-ddae-46fe-9679-a29127427c39" providerId="AD" clId="Web-{2B48D8FC-9551-E5F8-03FF-CA6D10C24467}" dt="2022-10-24T20:57:09.388" v="350" actId="1076"/>
        <pc:sldMkLst>
          <pc:docMk/>
          <pc:sldMk cId="956681027" sldId="334"/>
        </pc:sldMkLst>
        <pc:spChg chg="mod">
          <ac:chgData name="Michael Dawson" userId="S::michaeldawson21@webster.edu::a1677aa2-ddae-46fe-9679-a29127427c39" providerId="AD" clId="Web-{2B48D8FC-9551-E5F8-03FF-CA6D10C24467}" dt="2022-10-24T20:56:26.496" v="340" actId="20577"/>
          <ac:spMkLst>
            <pc:docMk/>
            <pc:sldMk cId="956681027" sldId="334"/>
            <ac:spMk id="154" creationId="{00000000-0000-0000-0000-000000000000}"/>
          </ac:spMkLst>
        </pc:spChg>
        <pc:spChg chg="del mod">
          <ac:chgData name="Michael Dawson" userId="S::michaeldawson21@webster.edu::a1677aa2-ddae-46fe-9679-a29127427c39" providerId="AD" clId="Web-{2B48D8FC-9551-E5F8-03FF-CA6D10C24467}" dt="2022-10-24T20:56:29.121" v="341"/>
          <ac:spMkLst>
            <pc:docMk/>
            <pc:sldMk cId="956681027" sldId="334"/>
            <ac:spMk id="155" creationId="{00000000-0000-0000-0000-000000000000}"/>
          </ac:spMkLst>
        </pc:spChg>
        <pc:graphicFrameChg chg="add mod modGraphic">
          <ac:chgData name="Michael Dawson" userId="S::michaeldawson21@webster.edu::a1677aa2-ddae-46fe-9679-a29127427c39" providerId="AD" clId="Web-{2B48D8FC-9551-E5F8-03FF-CA6D10C24467}" dt="2022-10-24T20:57:09.356" v="349" actId="1076"/>
          <ac:graphicFrameMkLst>
            <pc:docMk/>
            <pc:sldMk cId="956681027" sldId="334"/>
            <ac:graphicFrameMk id="3" creationId="{A1DD0F42-F2F5-D0EB-A44F-36841C060FE8}"/>
          </ac:graphicFrameMkLst>
        </pc:graphicFrameChg>
        <pc:graphicFrameChg chg="add mod modGraphic">
          <ac:chgData name="Michael Dawson" userId="S::michaeldawson21@webster.edu::a1677aa2-ddae-46fe-9679-a29127427c39" providerId="AD" clId="Web-{2B48D8FC-9551-E5F8-03FF-CA6D10C24467}" dt="2022-10-24T20:57:09.388" v="350" actId="1076"/>
          <ac:graphicFrameMkLst>
            <pc:docMk/>
            <pc:sldMk cId="956681027" sldId="334"/>
            <ac:graphicFrameMk id="5" creationId="{A3A3811C-4401-5457-3012-DC250FB04BA4}"/>
          </ac:graphicFrameMkLst>
        </pc:graphicFrameChg>
        <pc:graphicFrameChg chg="add mod modGraphic">
          <ac:chgData name="Michael Dawson" userId="S::michaeldawson21@webster.edu::a1677aa2-ddae-46fe-9679-a29127427c39" providerId="AD" clId="Web-{2B48D8FC-9551-E5F8-03FF-CA6D10C24467}" dt="2022-10-24T20:56:57.778" v="348" actId="1076"/>
          <ac:graphicFrameMkLst>
            <pc:docMk/>
            <pc:sldMk cId="956681027" sldId="334"/>
            <ac:graphicFrameMk id="7" creationId="{7EF096A5-C4B0-B368-C1C7-98C397D3B63F}"/>
          </ac:graphicFrameMkLst>
        </pc:graphicFrameChg>
      </pc:sldChg>
      <pc:sldChg chg="addSp delSp modSp add replId">
        <pc:chgData name="Michael Dawson" userId="S::michaeldawson21@webster.edu::a1677aa2-ddae-46fe-9679-a29127427c39" providerId="AD" clId="Web-{2B48D8FC-9551-E5F8-03FF-CA6D10C24467}" dt="2022-10-24T20:58:31.265" v="366" actId="1076"/>
        <pc:sldMkLst>
          <pc:docMk/>
          <pc:sldMk cId="3919923205" sldId="335"/>
        </pc:sldMkLst>
        <pc:spChg chg="add del mod">
          <ac:chgData name="Michael Dawson" userId="S::michaeldawson21@webster.edu::a1677aa2-ddae-46fe-9679-a29127427c39" providerId="AD" clId="Web-{2B48D8FC-9551-E5F8-03FF-CA6D10C24467}" dt="2022-10-24T20:41:28.199" v="82"/>
          <ac:spMkLst>
            <pc:docMk/>
            <pc:sldMk cId="3919923205" sldId="335"/>
            <ac:spMk id="9" creationId="{4D38B928-D9CB-6CC3-D50F-E5BB283CB8C9}"/>
          </ac:spMkLst>
        </pc:spChg>
        <pc:spChg chg="add del mod">
          <ac:chgData name="Michael Dawson" userId="S::michaeldawson21@webster.edu::a1677aa2-ddae-46fe-9679-a29127427c39" providerId="AD" clId="Web-{2B48D8FC-9551-E5F8-03FF-CA6D10C24467}" dt="2022-10-24T20:41:22.933" v="80"/>
          <ac:spMkLst>
            <pc:docMk/>
            <pc:sldMk cId="3919923205" sldId="335"/>
            <ac:spMk id="11" creationId="{A1BF3AD0-87FD-2DB2-6CD3-FEDF78113D5D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2:37.811" v="92" actId="1076"/>
          <ac:spMkLst>
            <pc:docMk/>
            <pc:sldMk cId="3919923205" sldId="335"/>
            <ac:spMk id="12" creationId="{44F81956-A2F6-8BD6-78B7-F55C72A83063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3:47.016" v="115" actId="1076"/>
          <ac:spMkLst>
            <pc:docMk/>
            <pc:sldMk cId="3919923205" sldId="335"/>
            <ac:spMk id="14" creationId="{478AFD7D-AF28-5B4E-857A-259918F98E63}"/>
          </ac:spMkLst>
        </pc:spChg>
        <pc:spChg chg="add del mod">
          <ac:chgData name="Michael Dawson" userId="S::michaeldawson21@webster.edu::a1677aa2-ddae-46fe-9679-a29127427c39" providerId="AD" clId="Web-{2B48D8FC-9551-E5F8-03FF-CA6D10C24467}" dt="2022-10-24T20:43:38.344" v="112"/>
          <ac:spMkLst>
            <pc:docMk/>
            <pc:sldMk cId="3919923205" sldId="335"/>
            <ac:spMk id="16" creationId="{503141FB-32C3-3E6A-2508-DF545FAD779B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3:16.359" v="104" actId="1076"/>
          <ac:spMkLst>
            <pc:docMk/>
            <pc:sldMk cId="3919923205" sldId="335"/>
            <ac:spMk id="17" creationId="{4B6C9B5E-5F68-C5FF-1C7E-7ACC9B9D777F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3:13.687" v="103" actId="1076"/>
          <ac:spMkLst>
            <pc:docMk/>
            <pc:sldMk cId="3919923205" sldId="335"/>
            <ac:spMk id="18" creationId="{7C88605F-B517-7F98-5B17-4E0F1437CC5C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3:43.969" v="114" actId="1076"/>
          <ac:spMkLst>
            <pc:docMk/>
            <pc:sldMk cId="3919923205" sldId="335"/>
            <ac:spMk id="20" creationId="{85EBF01C-79BF-545F-12BF-D7FB6971AE4C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44:28.033" v="126" actId="1076"/>
          <ac:spMkLst>
            <pc:docMk/>
            <pc:sldMk cId="3919923205" sldId="335"/>
            <ac:spMk id="22" creationId="{6CCD040C-1ACD-76B3-CEE2-1121A9A30728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0:58:31.265" v="366" actId="1076"/>
          <ac:spMkLst>
            <pc:docMk/>
            <pc:sldMk cId="3919923205" sldId="335"/>
            <ac:spMk id="163" creationId="{00000000-0000-0000-0000-000000000000}"/>
          </ac:spMkLst>
        </pc:spChg>
        <pc:spChg chg="del mod">
          <ac:chgData name="Michael Dawson" userId="S::michaeldawson21@webster.edu::a1677aa2-ddae-46fe-9679-a29127427c39" providerId="AD" clId="Web-{2B48D8FC-9551-E5F8-03FF-CA6D10C24467}" dt="2022-10-24T20:58:29.375" v="365"/>
          <ac:spMkLst>
            <pc:docMk/>
            <pc:sldMk cId="3919923205" sldId="335"/>
            <ac:spMk id="164" creationId="{00000000-0000-0000-0000-000000000000}"/>
          </ac:spMkLst>
        </pc:spChg>
        <pc:graphicFrameChg chg="add mod modGraphic">
          <ac:chgData name="Michael Dawson" userId="S::michaeldawson21@webster.edu::a1677aa2-ddae-46fe-9679-a29127427c39" providerId="AD" clId="Web-{2B48D8FC-9551-E5F8-03FF-CA6D10C24467}" dt="2022-10-24T20:48:44.948" v="210"/>
          <ac:graphicFrameMkLst>
            <pc:docMk/>
            <pc:sldMk cId="3919923205" sldId="335"/>
            <ac:graphicFrameMk id="3" creationId="{058C91FF-8997-4F18-A795-ADCEA2934BF8}"/>
          </ac:graphicFrameMkLst>
        </pc:graphicFrameChg>
        <pc:graphicFrameChg chg="add mod modGraphic">
          <ac:chgData name="Michael Dawson" userId="S::michaeldawson21@webster.edu::a1677aa2-ddae-46fe-9679-a29127427c39" providerId="AD" clId="Web-{2B48D8FC-9551-E5F8-03FF-CA6D10C24467}" dt="2022-10-24T20:48:33.276" v="203"/>
          <ac:graphicFrameMkLst>
            <pc:docMk/>
            <pc:sldMk cId="3919923205" sldId="335"/>
            <ac:graphicFrameMk id="5" creationId="{C63B709F-1029-32AF-9901-32FD3AE21AA9}"/>
          </ac:graphicFrameMkLst>
        </pc:graphicFrameChg>
        <pc:graphicFrameChg chg="add mod modGraphic">
          <ac:chgData name="Michael Dawson" userId="S::michaeldawson21@webster.edu::a1677aa2-ddae-46fe-9679-a29127427c39" providerId="AD" clId="Web-{2B48D8FC-9551-E5F8-03FF-CA6D10C24467}" dt="2022-10-24T20:49:01.386" v="215"/>
          <ac:graphicFrameMkLst>
            <pc:docMk/>
            <pc:sldMk cId="3919923205" sldId="335"/>
            <ac:graphicFrameMk id="7" creationId="{660728D3-0CDC-E479-D142-9C055A752E19}"/>
          </ac:graphicFrameMkLst>
        </pc:graphicFrameChg>
        <pc:picChg chg="add del mod">
          <ac:chgData name="Michael Dawson" userId="S::michaeldawson21@webster.edu::a1677aa2-ddae-46fe-9679-a29127427c39" providerId="AD" clId="Web-{2B48D8FC-9551-E5F8-03FF-CA6D10C24467}" dt="2022-10-24T20:41:22.199" v="79"/>
          <ac:picMkLst>
            <pc:docMk/>
            <pc:sldMk cId="3919923205" sldId="335"/>
            <ac:picMk id="8" creationId="{D0928F6D-2A30-74DF-C355-D54A174C410B}"/>
          </ac:picMkLst>
        </pc:picChg>
        <pc:picChg chg="add del mod">
          <ac:chgData name="Michael Dawson" userId="S::michaeldawson21@webster.edu::a1677aa2-ddae-46fe-9679-a29127427c39" providerId="AD" clId="Web-{2B48D8FC-9551-E5F8-03FF-CA6D10C24467}" dt="2022-10-24T20:41:25.402" v="81"/>
          <ac:picMkLst>
            <pc:docMk/>
            <pc:sldMk cId="3919923205" sldId="335"/>
            <ac:picMk id="10" creationId="{0F23F0E3-1F32-5339-D455-8DB78D038E2E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4T20:43:21.406" v="105" actId="1076"/>
          <ac:picMkLst>
            <pc:docMk/>
            <pc:sldMk cId="3919923205" sldId="335"/>
            <ac:picMk id="13" creationId="{1307DDBA-D78E-DB3B-3E63-488D490DC9D7}"/>
          </ac:picMkLst>
        </pc:picChg>
        <pc:picChg chg="add del mod">
          <ac:chgData name="Michael Dawson" userId="S::michaeldawson21@webster.edu::a1677aa2-ddae-46fe-9679-a29127427c39" providerId="AD" clId="Web-{2B48D8FC-9551-E5F8-03FF-CA6D10C24467}" dt="2022-10-24T20:43:24.640" v="107"/>
          <ac:picMkLst>
            <pc:docMk/>
            <pc:sldMk cId="3919923205" sldId="335"/>
            <ac:picMk id="15" creationId="{87500439-5C33-CCED-2F57-EF28FCFF3B78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4T20:43:50.672" v="117" actId="1076"/>
          <ac:picMkLst>
            <pc:docMk/>
            <pc:sldMk cId="3919923205" sldId="335"/>
            <ac:picMk id="19" creationId="{06C39778-A404-1867-C098-C03914ABF4B5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4T20:44:25.720" v="125" actId="14100"/>
          <ac:picMkLst>
            <pc:docMk/>
            <pc:sldMk cId="3919923205" sldId="335"/>
            <ac:picMk id="21" creationId="{E8F7E3E1-3128-5A84-FC4D-67187862AAFF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4T20:44:50.909" v="130" actId="1076"/>
          <ac:picMkLst>
            <pc:docMk/>
            <pc:sldMk cId="3919923205" sldId="335"/>
            <ac:picMk id="23" creationId="{66F2ECB1-EAF2-BFED-A2F2-90C90BC42239}"/>
          </ac:picMkLst>
        </pc:picChg>
      </pc:sldChg>
      <pc:sldChg chg="addSp delSp modSp add replId">
        <pc:chgData name="Michael Dawson" userId="S::michaeldawson21@webster.edu::a1677aa2-ddae-46fe-9679-a29127427c39" providerId="AD" clId="Web-{2B48D8FC-9551-E5F8-03FF-CA6D10C24467}" dt="2022-10-24T20:56:02.948" v="330" actId="20577"/>
        <pc:sldMkLst>
          <pc:docMk/>
          <pc:sldMk cId="4049142499" sldId="336"/>
        </pc:sldMkLst>
        <pc:spChg chg="add mod">
          <ac:chgData name="Michael Dawson" userId="S::michaeldawson21@webster.edu::a1677aa2-ddae-46fe-9679-a29127427c39" providerId="AD" clId="Web-{2B48D8FC-9551-E5F8-03FF-CA6D10C24467}" dt="2022-10-24T20:53:27.724" v="295" actId="1076"/>
          <ac:spMkLst>
            <pc:docMk/>
            <pc:sldMk cId="4049142499" sldId="336"/>
            <ac:spMk id="2" creationId="{3F9B28E0-B3A2-794C-FA30-01EA0556CE99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3:22.098" v="293" actId="1076"/>
          <ac:spMkLst>
            <pc:docMk/>
            <pc:sldMk cId="4049142499" sldId="336"/>
            <ac:spMk id="4" creationId="{C7F29FA9-BB2F-4A33-02B9-3D4473AA206A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3:15.833" v="291" actId="1076"/>
          <ac:spMkLst>
            <pc:docMk/>
            <pc:sldMk cId="4049142499" sldId="336"/>
            <ac:spMk id="8" creationId="{FBC49104-443F-E3E4-48CF-76A17BBAF77A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3:47.287" v="302" actId="1076"/>
          <ac:spMkLst>
            <pc:docMk/>
            <pc:sldMk cId="4049142499" sldId="336"/>
            <ac:spMk id="9" creationId="{7A2E9B2B-3A9C-B5D2-AAE0-B222828DAC86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4:00.209" v="306" actId="1076"/>
          <ac:spMkLst>
            <pc:docMk/>
            <pc:sldMk cId="4049142499" sldId="336"/>
            <ac:spMk id="10" creationId="{E1934026-A0F0-3B00-9354-25EA33ED9268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4:18.991" v="310" actId="1076"/>
          <ac:spMkLst>
            <pc:docMk/>
            <pc:sldMk cId="4049142499" sldId="336"/>
            <ac:spMk id="11" creationId="{FA4BC989-72FE-4369-9AC8-7BA65E0B9ECA}"/>
          </ac:spMkLst>
        </pc:spChg>
        <pc:spChg chg="add del mod">
          <ac:chgData name="Michael Dawson" userId="S::michaeldawson21@webster.edu::a1677aa2-ddae-46fe-9679-a29127427c39" providerId="AD" clId="Web-{2B48D8FC-9551-E5F8-03FF-CA6D10C24467}" dt="2022-10-24T20:52:13.971" v="277"/>
          <ac:spMkLst>
            <pc:docMk/>
            <pc:sldMk cId="4049142499" sldId="336"/>
            <ac:spMk id="21" creationId="{109C9BD3-DDBF-7BE7-7B76-B0D6419699C2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5:04.399" v="324" actId="1076"/>
          <ac:spMkLst>
            <pc:docMk/>
            <pc:sldMk cId="4049142499" sldId="336"/>
            <ac:spMk id="24" creationId="{CFD2B621-94A4-09E2-4648-8D314AAECD1C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0:55:28.447" v="326" actId="1076"/>
          <ac:spMkLst>
            <pc:docMk/>
            <pc:sldMk cId="4049142499" sldId="336"/>
            <ac:spMk id="28" creationId="{6C03BFFE-DF32-B7CE-1996-52A20BC037F8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0:56:02.948" v="330" actId="20577"/>
          <ac:spMkLst>
            <pc:docMk/>
            <pc:sldMk cId="4049142499" sldId="336"/>
            <ac:spMk id="154" creationId="{00000000-0000-0000-0000-000000000000}"/>
          </ac:spMkLst>
        </pc:spChg>
        <pc:spChg chg="del mod">
          <ac:chgData name="Michael Dawson" userId="S::michaeldawson21@webster.edu::a1677aa2-ddae-46fe-9679-a29127427c39" providerId="AD" clId="Web-{2B48D8FC-9551-E5F8-03FF-CA6D10C24467}" dt="2022-10-24T20:50:46.374" v="250"/>
          <ac:spMkLst>
            <pc:docMk/>
            <pc:sldMk cId="4049142499" sldId="336"/>
            <ac:spMk id="155" creationId="{00000000-0000-0000-0000-000000000000}"/>
          </ac:spMkLst>
        </pc:spChg>
        <pc:graphicFrameChg chg="del mod modGraphic">
          <ac:chgData name="Michael Dawson" userId="S::michaeldawson21@webster.edu::a1677aa2-ddae-46fe-9679-a29127427c39" providerId="AD" clId="Web-{2B48D8FC-9551-E5F8-03FF-CA6D10C24467}" dt="2022-10-24T20:50:24.155" v="226"/>
          <ac:graphicFrameMkLst>
            <pc:docMk/>
            <pc:sldMk cId="4049142499" sldId="336"/>
            <ac:graphicFrameMk id="3" creationId="{A1DD0F42-F2F5-D0EB-A44F-36841C060FE8}"/>
          </ac:graphicFrameMkLst>
        </pc:graphicFrameChg>
        <pc:graphicFrameChg chg="del">
          <ac:chgData name="Michael Dawson" userId="S::michaeldawson21@webster.edu::a1677aa2-ddae-46fe-9679-a29127427c39" providerId="AD" clId="Web-{2B48D8FC-9551-E5F8-03FF-CA6D10C24467}" dt="2022-10-24T20:50:27.327" v="227"/>
          <ac:graphicFrameMkLst>
            <pc:docMk/>
            <pc:sldMk cId="4049142499" sldId="336"/>
            <ac:graphicFrameMk id="5" creationId="{A3A3811C-4401-5457-3012-DC250FB04BA4}"/>
          </ac:graphicFrameMkLst>
        </pc:graphicFrameChg>
        <pc:graphicFrameChg chg="del mod modGraphic">
          <ac:chgData name="Michael Dawson" userId="S::michaeldawson21@webster.edu::a1677aa2-ddae-46fe-9679-a29127427c39" providerId="AD" clId="Web-{2B48D8FC-9551-E5F8-03FF-CA6D10C24467}" dt="2022-10-24T20:50:32.702" v="230"/>
          <ac:graphicFrameMkLst>
            <pc:docMk/>
            <pc:sldMk cId="4049142499" sldId="336"/>
            <ac:graphicFrameMk id="7" creationId="{7EF096A5-C4B0-B368-C1C7-98C397D3B63F}"/>
          </ac:graphicFrameMkLst>
        </pc:graphicFrameChg>
        <pc:picChg chg="add mod">
          <ac:chgData name="Michael Dawson" userId="S::michaeldawson21@webster.edu::a1677aa2-ddae-46fe-9679-a29127427c39" providerId="AD" clId="Web-{2B48D8FC-9551-E5F8-03FF-CA6D10C24467}" dt="2022-10-24T20:53:31.833" v="297" actId="1076"/>
          <ac:picMkLst>
            <pc:docMk/>
            <pc:sldMk cId="4049142499" sldId="336"/>
            <ac:picMk id="6" creationId="{061149C9-81F4-B4F3-1BA6-B5E4A3D36FC9}"/>
          </ac:picMkLst>
        </pc:picChg>
        <pc:picChg chg="mod">
          <ac:chgData name="Michael Dawson" userId="S::michaeldawson21@webster.edu::a1677aa2-ddae-46fe-9679-a29127427c39" providerId="AD" clId="Web-{2B48D8FC-9551-E5F8-03FF-CA6D10C24467}" dt="2022-10-24T20:55:50.041" v="329" actId="1076"/>
          <ac:picMkLst>
            <pc:docMk/>
            <pc:sldMk cId="4049142499" sldId="336"/>
            <ac:picMk id="152" creationId="{00000000-0000-0000-0000-000000000000}"/>
          </ac:picMkLst>
        </pc:picChg>
        <pc:cxnChg chg="add mod">
          <ac:chgData name="Michael Dawson" userId="S::michaeldawson21@webster.edu::a1677aa2-ddae-46fe-9679-a29127427c39" providerId="AD" clId="Web-{2B48D8FC-9551-E5F8-03FF-CA6D10C24467}" dt="2022-10-24T20:54:19.007" v="311" actId="1076"/>
          <ac:cxnSpMkLst>
            <pc:docMk/>
            <pc:sldMk cId="4049142499" sldId="336"/>
            <ac:cxnSpMk id="12" creationId="{25A522B1-CECC-3B00-CD58-3120619E30F8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19.007" v="312" actId="1076"/>
          <ac:cxnSpMkLst>
            <pc:docMk/>
            <pc:sldMk cId="4049142499" sldId="336"/>
            <ac:cxnSpMk id="13" creationId="{AFEB0A7D-B04F-052B-1B28-EB71FA17CE44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19.022" v="313" actId="1076"/>
          <ac:cxnSpMkLst>
            <pc:docMk/>
            <pc:sldMk cId="4049142499" sldId="336"/>
            <ac:cxnSpMk id="14" creationId="{01A4D6F8-038B-C19C-FF64-B656631A61DF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3:47.302" v="303" actId="1076"/>
          <ac:cxnSpMkLst>
            <pc:docMk/>
            <pc:sldMk cId="4049142499" sldId="336"/>
            <ac:cxnSpMk id="15" creationId="{19E60A38-6628-0888-5A6E-AA15ACD5E432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00.209" v="307" actId="1076"/>
          <ac:cxnSpMkLst>
            <pc:docMk/>
            <pc:sldMk cId="4049142499" sldId="336"/>
            <ac:cxnSpMk id="16" creationId="{44F06B1C-7772-AAC0-141A-F0E4C0C2B6F9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3:47.302" v="304" actId="1076"/>
          <ac:cxnSpMkLst>
            <pc:docMk/>
            <pc:sldMk cId="4049142499" sldId="336"/>
            <ac:cxnSpMk id="17" creationId="{30AE56F6-9938-DA30-C4EB-3E5C77C5B26C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3:47.318" v="305" actId="1076"/>
          <ac:cxnSpMkLst>
            <pc:docMk/>
            <pc:sldMk cId="4049142499" sldId="336"/>
            <ac:cxnSpMk id="18" creationId="{B4645517-1836-49BA-2C84-7B20BB653C7A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00.225" v="308" actId="1076"/>
          <ac:cxnSpMkLst>
            <pc:docMk/>
            <pc:sldMk cId="4049142499" sldId="336"/>
            <ac:cxnSpMk id="19" creationId="{FF92059E-D0E2-7D99-455E-8C492F7EE1DF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00.240" v="309" actId="1076"/>
          <ac:cxnSpMkLst>
            <pc:docMk/>
            <pc:sldMk cId="4049142499" sldId="336"/>
            <ac:cxnSpMk id="20" creationId="{42B2F08A-D6E6-71AB-6BB7-EF1E994B0F1B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3:18.895" v="292" actId="1076"/>
          <ac:cxnSpMkLst>
            <pc:docMk/>
            <pc:sldMk cId="4049142499" sldId="336"/>
            <ac:cxnSpMk id="22" creationId="{A86D02A4-53DE-DC43-9412-2FF03F3E22CD}"/>
          </ac:cxnSpMkLst>
        </pc:cxnChg>
        <pc:cxnChg chg="add del mod">
          <ac:chgData name="Michael Dawson" userId="S::michaeldawson21@webster.edu::a1677aa2-ddae-46fe-9679-a29127427c39" providerId="AD" clId="Web-{2B48D8FC-9551-E5F8-03FF-CA6D10C24467}" dt="2022-10-24T20:55:31.759" v="327"/>
          <ac:cxnSpMkLst>
            <pc:docMk/>
            <pc:sldMk cId="4049142499" sldId="336"/>
            <ac:cxnSpMk id="23" creationId="{29F2165C-EFD0-741D-6916-11B9B8085373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47.008" v="321" actId="14100"/>
          <ac:cxnSpMkLst>
            <pc:docMk/>
            <pc:sldMk cId="4049142499" sldId="336"/>
            <ac:cxnSpMk id="25" creationId="{22D11D4E-6361-9743-053B-D7BB64A0B232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52.852" v="323" actId="14100"/>
          <ac:cxnSpMkLst>
            <pc:docMk/>
            <pc:sldMk cId="4049142499" sldId="336"/>
            <ac:cxnSpMk id="26" creationId="{B80B1168-60D7-F5B9-1769-E0CD23A6864D}"/>
          </ac:cxnSpMkLst>
        </pc:cxnChg>
        <pc:cxnChg chg="add mod">
          <ac:chgData name="Michael Dawson" userId="S::michaeldawson21@webster.edu::a1677aa2-ddae-46fe-9679-a29127427c39" providerId="AD" clId="Web-{2B48D8FC-9551-E5F8-03FF-CA6D10C24467}" dt="2022-10-24T20:54:27.319" v="316" actId="14100"/>
          <ac:cxnSpMkLst>
            <pc:docMk/>
            <pc:sldMk cId="4049142499" sldId="336"/>
            <ac:cxnSpMk id="27" creationId="{7D108F60-E0BA-7AD4-916B-31C567C28D7B}"/>
          </ac:cxnSpMkLst>
        </pc:cxnChg>
        <pc:cxnChg chg="add">
          <ac:chgData name="Michael Dawson" userId="S::michaeldawson21@webster.edu::a1677aa2-ddae-46fe-9679-a29127427c39" providerId="AD" clId="Web-{2B48D8FC-9551-E5F8-03FF-CA6D10C24467}" dt="2022-10-24T20:55:34.259" v="328"/>
          <ac:cxnSpMkLst>
            <pc:docMk/>
            <pc:sldMk cId="4049142499" sldId="336"/>
            <ac:cxnSpMk id="29" creationId="{4630533E-242C-667C-3DA0-379CCEF64C59}"/>
          </ac:cxnSpMkLst>
        </pc:cxnChg>
      </pc:sldChg>
      <pc:sldChg chg="addSp delSp modSp add replId">
        <pc:chgData name="Michael Dawson" userId="S::michaeldawson21@webster.edu::a1677aa2-ddae-46fe-9679-a29127427c39" providerId="AD" clId="Web-{2B48D8FC-9551-E5F8-03FF-CA6D10C24467}" dt="2022-10-25T00:20:58.699" v="963" actId="20577"/>
        <pc:sldMkLst>
          <pc:docMk/>
          <pc:sldMk cId="4257837587" sldId="337"/>
        </pc:sldMkLst>
        <pc:spChg chg="add mod">
          <ac:chgData name="Michael Dawson" userId="S::michaeldawson21@webster.edu::a1677aa2-ddae-46fe-9679-a29127427c39" providerId="AD" clId="Web-{2B48D8FC-9551-E5F8-03FF-CA6D10C24467}" dt="2022-10-25T00:20:58.699" v="963" actId="20577"/>
          <ac:spMkLst>
            <pc:docMk/>
            <pc:sldMk cId="4257837587" sldId="337"/>
            <ac:spMk id="2" creationId="{0BA88DED-67E4-FE63-B79B-85E5287B0861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3:19:12.634" v="562" actId="14100"/>
          <ac:spMkLst>
            <pc:docMk/>
            <pc:sldMk cId="4257837587" sldId="337"/>
            <ac:spMk id="3" creationId="{866716A1-5DA0-9DD5-FDF4-3AFCA7303711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3:23:07.548" v="617" actId="1076"/>
          <ac:spMkLst>
            <pc:docMk/>
            <pc:sldMk cId="4257837587" sldId="337"/>
            <ac:spMk id="4" creationId="{5D973B74-EEA4-2C2E-D083-07543A343349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3:18:47.555" v="560" actId="1076"/>
          <ac:spMkLst>
            <pc:docMk/>
            <pc:sldMk cId="4257837587" sldId="337"/>
            <ac:spMk id="5" creationId="{08918C0E-C06C-F350-9CF9-E95A8FB536FA}"/>
          </ac:spMkLst>
        </pc:spChg>
        <pc:spChg chg="del">
          <ac:chgData name="Michael Dawson" userId="S::michaeldawson21@webster.edu::a1677aa2-ddae-46fe-9679-a29127427c39" providerId="AD" clId="Web-{2B48D8FC-9551-E5F8-03FF-CA6D10C24467}" dt="2022-10-24T21:05:52.625" v="414"/>
          <ac:spMkLst>
            <pc:docMk/>
            <pc:sldMk cId="4257837587" sldId="337"/>
            <ac:spMk id="5" creationId="{264F2E65-C369-1D0F-646A-92EFB680918A}"/>
          </ac:spMkLst>
        </pc:spChg>
        <pc:spChg chg="del mod">
          <ac:chgData name="Michael Dawson" userId="S::michaeldawson21@webster.edu::a1677aa2-ddae-46fe-9679-a29127427c39" providerId="AD" clId="Web-{2B48D8FC-9551-E5F8-03FF-CA6D10C24467}" dt="2022-10-24T21:06:04.187" v="422"/>
          <ac:spMkLst>
            <pc:docMk/>
            <pc:sldMk cId="4257837587" sldId="337"/>
            <ac:spMk id="8" creationId="{CF90E9B8-F9CD-9E7D-30E9-F1B1481A4CCC}"/>
          </ac:spMkLst>
        </pc:spChg>
        <pc:graphicFrameChg chg="del mod modGraphic">
          <ac:chgData name="Michael Dawson" userId="S::michaeldawson21@webster.edu::a1677aa2-ddae-46fe-9679-a29127427c39" providerId="AD" clId="Web-{2B48D8FC-9551-E5F8-03FF-CA6D10C24467}" dt="2022-10-24T21:05:59.453" v="420"/>
          <ac:graphicFrameMkLst>
            <pc:docMk/>
            <pc:sldMk cId="4257837587" sldId="337"/>
            <ac:graphicFrameMk id="7" creationId="{5BA98A19-8339-2CDE-086A-9A6604B71F07}"/>
          </ac:graphicFrameMkLst>
        </pc:graphicFrameChg>
        <pc:picChg chg="add mod">
          <ac:chgData name="Michael Dawson" userId="S::michaeldawson21@webster.edu::a1677aa2-ddae-46fe-9679-a29127427c39" providerId="AD" clId="Web-{2B48D8FC-9551-E5F8-03FF-CA6D10C24467}" dt="2022-10-24T23:18:42.992" v="559" actId="1076"/>
          <ac:picMkLst>
            <pc:docMk/>
            <pc:sldMk cId="4257837587" sldId="337"/>
            <ac:picMk id="6" creationId="{B704C63B-CD83-534B-9B2A-70A4A87202CB}"/>
          </ac:picMkLst>
        </pc:picChg>
      </pc:sldChg>
      <pc:sldChg chg="addSp delSp modSp add replId">
        <pc:chgData name="Michael Dawson" userId="S::michaeldawson21@webster.edu::a1677aa2-ddae-46fe-9679-a29127427c39" providerId="AD" clId="Web-{2B48D8FC-9551-E5F8-03FF-CA6D10C24467}" dt="2022-10-24T23:30:17.844" v="681" actId="1076"/>
        <pc:sldMkLst>
          <pc:docMk/>
          <pc:sldMk cId="3963670044" sldId="338"/>
        </pc:sldMkLst>
        <pc:spChg chg="del">
          <ac:chgData name="Michael Dawson" userId="S::michaeldawson21@webster.edu::a1677aa2-ddae-46fe-9679-a29127427c39" providerId="AD" clId="Web-{2B48D8FC-9551-E5F8-03FF-CA6D10C24467}" dt="2022-10-24T23:20:41.637" v="569"/>
          <ac:spMkLst>
            <pc:docMk/>
            <pc:sldMk cId="3963670044" sldId="338"/>
            <ac:spMk id="2" creationId="{0BA88DED-67E4-FE63-B79B-85E5287B0861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3:29:32.092" v="664" actId="20577"/>
          <ac:spMkLst>
            <pc:docMk/>
            <pc:sldMk cId="3963670044" sldId="338"/>
            <ac:spMk id="4" creationId="{5D973B74-EEA4-2C2E-D083-07543A343349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3:30:11.688" v="679" actId="1076"/>
          <ac:spMkLst>
            <pc:docMk/>
            <pc:sldMk cId="3963670044" sldId="338"/>
            <ac:spMk id="5" creationId="{08918C0E-C06C-F350-9CF9-E95A8FB536FA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4T23:30:15.125" v="680" actId="1076"/>
          <ac:spMkLst>
            <pc:docMk/>
            <pc:sldMk cId="3963670044" sldId="338"/>
            <ac:spMk id="9" creationId="{88A03575-38ED-4386-168A-AB876EF9D522}"/>
          </ac:spMkLst>
        </pc:spChg>
        <pc:picChg chg="del mod">
          <ac:chgData name="Michael Dawson" userId="S::michaeldawson21@webster.edu::a1677aa2-ddae-46fe-9679-a29127427c39" providerId="AD" clId="Web-{2B48D8FC-9551-E5F8-03FF-CA6D10C24467}" dt="2022-10-24T23:27:55.542" v="647"/>
          <ac:picMkLst>
            <pc:docMk/>
            <pc:sldMk cId="3963670044" sldId="338"/>
            <ac:picMk id="6" creationId="{B704C63B-CD83-534B-9B2A-70A4A87202CB}"/>
          </ac:picMkLst>
        </pc:picChg>
        <pc:picChg chg="add mod">
          <ac:chgData name="Michael Dawson" userId="S::michaeldawson21@webster.edu::a1677aa2-ddae-46fe-9679-a29127427c39" providerId="AD" clId="Web-{2B48D8FC-9551-E5F8-03FF-CA6D10C24467}" dt="2022-10-24T23:30:17.844" v="681" actId="1076"/>
          <ac:picMkLst>
            <pc:docMk/>
            <pc:sldMk cId="3963670044" sldId="338"/>
            <ac:picMk id="8" creationId="{8511EE11-8D9B-AD20-955B-3A1F65F2FF15}"/>
          </ac:picMkLst>
        </pc:picChg>
      </pc:sldChg>
      <pc:sldChg chg="delSp modSp add replId">
        <pc:chgData name="Michael Dawson" userId="S::michaeldawson21@webster.edu::a1677aa2-ddae-46fe-9679-a29127427c39" providerId="AD" clId="Web-{2B48D8FC-9551-E5F8-03FF-CA6D10C24467}" dt="2022-10-24T23:30:35.095" v="682" actId="1076"/>
        <pc:sldMkLst>
          <pc:docMk/>
          <pc:sldMk cId="2850215148" sldId="339"/>
        </pc:sldMkLst>
        <pc:spChg chg="mod">
          <ac:chgData name="Michael Dawson" userId="S::michaeldawson21@webster.edu::a1677aa2-ddae-46fe-9679-a29127427c39" providerId="AD" clId="Web-{2B48D8FC-9551-E5F8-03FF-CA6D10C24467}" dt="2022-10-24T23:30:35.095" v="682" actId="1076"/>
          <ac:spMkLst>
            <pc:docMk/>
            <pc:sldMk cId="2850215148" sldId="339"/>
            <ac:spMk id="4" creationId="{5D973B74-EEA4-2C2E-D083-07543A343349}"/>
          </ac:spMkLst>
        </pc:spChg>
        <pc:spChg chg="mod">
          <ac:chgData name="Michael Dawson" userId="S::michaeldawson21@webster.edu::a1677aa2-ddae-46fe-9679-a29127427c39" providerId="AD" clId="Web-{2B48D8FC-9551-E5F8-03FF-CA6D10C24467}" dt="2022-10-24T23:26:59.478" v="646" actId="1076"/>
          <ac:spMkLst>
            <pc:docMk/>
            <pc:sldMk cId="2850215148" sldId="339"/>
            <ac:spMk id="5" creationId="{08918C0E-C06C-F350-9CF9-E95A8FB536FA}"/>
          </ac:spMkLst>
        </pc:spChg>
        <pc:picChg chg="del mod">
          <ac:chgData name="Michael Dawson" userId="S::michaeldawson21@webster.edu::a1677aa2-ddae-46fe-9679-a29127427c39" providerId="AD" clId="Web-{2B48D8FC-9551-E5F8-03FF-CA6D10C24467}" dt="2022-10-24T23:25:46.178" v="635"/>
          <ac:picMkLst>
            <pc:docMk/>
            <pc:sldMk cId="2850215148" sldId="339"/>
            <ac:picMk id="6" creationId="{B704C63B-CD83-534B-9B2A-70A4A87202CB}"/>
          </ac:picMkLst>
        </pc:picChg>
      </pc:sldChg>
      <pc:sldChg chg="addSp delSp modSp add replId">
        <pc:chgData name="Michael Dawson" userId="S::michaeldawson21@webster.edu::a1677aa2-ddae-46fe-9679-a29127427c39" providerId="AD" clId="Web-{2B48D8FC-9551-E5F8-03FF-CA6D10C24467}" dt="2022-10-25T00:05:10.791" v="808" actId="20577"/>
        <pc:sldMkLst>
          <pc:docMk/>
          <pc:sldMk cId="3325050653" sldId="340"/>
        </pc:sldMkLst>
        <pc:spChg chg="add mod">
          <ac:chgData name="Michael Dawson" userId="S::michaeldawson21@webster.edu::a1677aa2-ddae-46fe-9679-a29127427c39" providerId="AD" clId="Web-{2B48D8FC-9551-E5F8-03FF-CA6D10C24467}" dt="2022-10-25T00:02:49.755" v="793" actId="1076"/>
          <ac:spMkLst>
            <pc:docMk/>
            <pc:sldMk cId="3325050653" sldId="340"/>
            <ac:spMk id="2" creationId="{9BA2BE60-2081-40BA-4145-959F51E5DB59}"/>
          </ac:spMkLst>
        </pc:spChg>
        <pc:spChg chg="add mod">
          <ac:chgData name="Michael Dawson" userId="S::michaeldawson21@webster.edu::a1677aa2-ddae-46fe-9679-a29127427c39" providerId="AD" clId="Web-{2B48D8FC-9551-E5F8-03FF-CA6D10C24467}" dt="2022-10-25T00:05:10.791" v="808" actId="20577"/>
          <ac:spMkLst>
            <pc:docMk/>
            <pc:sldMk cId="3325050653" sldId="340"/>
            <ac:spMk id="5" creationId="{B8A3CD84-5DFF-2614-4B73-2AEE0DAC72CD}"/>
          </ac:spMkLst>
        </pc:spChg>
        <pc:spChg chg="del">
          <ac:chgData name="Michael Dawson" userId="S::michaeldawson21@webster.edu::a1677aa2-ddae-46fe-9679-a29127427c39" providerId="AD" clId="Web-{2B48D8FC-9551-E5F8-03FF-CA6D10C24467}" dt="2022-10-25T00:00:38.328" v="771"/>
          <ac:spMkLst>
            <pc:docMk/>
            <pc:sldMk cId="3325050653" sldId="340"/>
            <ac:spMk id="172" creationId="{00000000-0000-0000-0000-000000000000}"/>
          </ac:spMkLst>
        </pc:spChg>
        <pc:picChg chg="add mod">
          <ac:chgData name="Michael Dawson" userId="S::michaeldawson21@webster.edu::a1677aa2-ddae-46fe-9679-a29127427c39" providerId="AD" clId="Web-{2B48D8FC-9551-E5F8-03FF-CA6D10C24467}" dt="2022-10-25T00:04:30.524" v="795" actId="1076"/>
          <ac:picMkLst>
            <pc:docMk/>
            <pc:sldMk cId="3325050653" sldId="340"/>
            <ac:picMk id="4" creationId="{4B6153EC-F07B-627B-94EF-D6C8803534F2}"/>
          </ac:picMkLst>
        </pc:picChg>
      </pc:sldChg>
      <pc:sldChg chg="modSp add replId">
        <pc:chgData name="Michael Dawson" userId="S::michaeldawson21@webster.edu::a1677aa2-ddae-46fe-9679-a29127427c39" providerId="AD" clId="Web-{2B48D8FC-9551-E5F8-03FF-CA6D10C24467}" dt="2022-10-25T00:06:49.591" v="822" actId="20577"/>
        <pc:sldMkLst>
          <pc:docMk/>
          <pc:sldMk cId="3941020090" sldId="341"/>
        </pc:sldMkLst>
        <pc:spChg chg="mod">
          <ac:chgData name="Michael Dawson" userId="S::michaeldawson21@webster.edu::a1677aa2-ddae-46fe-9679-a29127427c39" providerId="AD" clId="Web-{2B48D8FC-9551-E5F8-03FF-CA6D10C24467}" dt="2022-10-25T00:06:49.591" v="822" actId="20577"/>
          <ac:spMkLst>
            <pc:docMk/>
            <pc:sldMk cId="3941020090" sldId="341"/>
            <ac:spMk id="2" creationId="{9BA2BE60-2081-40BA-4145-959F51E5DB59}"/>
          </ac:spMkLst>
        </pc:spChg>
      </pc:sldChg>
      <pc:sldChg chg="modSp add replId">
        <pc:chgData name="Michael Dawson" userId="S::michaeldawson21@webster.edu::a1677aa2-ddae-46fe-9679-a29127427c39" providerId="AD" clId="Web-{2B48D8FC-9551-E5F8-03FF-CA6D10C24467}" dt="2022-10-25T00:08:00.359" v="844" actId="20577"/>
        <pc:sldMkLst>
          <pc:docMk/>
          <pc:sldMk cId="2117658894" sldId="342"/>
        </pc:sldMkLst>
        <pc:spChg chg="mod">
          <ac:chgData name="Michael Dawson" userId="S::michaeldawson21@webster.edu::a1677aa2-ddae-46fe-9679-a29127427c39" providerId="AD" clId="Web-{2B48D8FC-9551-E5F8-03FF-CA6D10C24467}" dt="2022-10-25T00:08:00.359" v="844" actId="20577"/>
          <ac:spMkLst>
            <pc:docMk/>
            <pc:sldMk cId="2117658894" sldId="342"/>
            <ac:spMk id="2" creationId="{9BA2BE60-2081-40BA-4145-959F51E5DB59}"/>
          </ac:spMkLst>
        </pc:spChg>
      </pc:sldChg>
      <pc:sldChg chg="modSp add replId">
        <pc:chgData name="Michael Dawson" userId="S::michaeldawson21@webster.edu::a1677aa2-ddae-46fe-9679-a29127427c39" providerId="AD" clId="Web-{2B48D8FC-9551-E5F8-03FF-CA6D10C24467}" dt="2022-10-25T00:08:49.720" v="859" actId="14100"/>
        <pc:sldMkLst>
          <pc:docMk/>
          <pc:sldMk cId="2419194027" sldId="343"/>
        </pc:sldMkLst>
        <pc:spChg chg="mod">
          <ac:chgData name="Michael Dawson" userId="S::michaeldawson21@webster.edu::a1677aa2-ddae-46fe-9679-a29127427c39" providerId="AD" clId="Web-{2B48D8FC-9551-E5F8-03FF-CA6D10C24467}" dt="2022-10-25T00:08:49.720" v="859" actId="14100"/>
          <ac:spMkLst>
            <pc:docMk/>
            <pc:sldMk cId="2419194027" sldId="343"/>
            <ac:spMk id="2" creationId="{9BA2BE60-2081-40BA-4145-959F51E5DB59}"/>
          </ac:spMkLst>
        </pc:spChg>
      </pc:sldChg>
    </pc:docChg>
  </pc:docChgLst>
  <pc:docChgLst>
    <pc:chgData name="Nicole Miller-Struttmann" userId="S::nicolem42@webster.edu::033cc765-ca50-4473-8448-fb7fb03c9eb0" providerId="AD" clId="Web-{1E99AAA3-634A-A917-5771-ED51D4909079}"/>
    <pc:docChg chg="modSld">
      <pc:chgData name="Nicole Miller-Struttmann" userId="S::nicolem42@webster.edu::033cc765-ca50-4473-8448-fb7fb03c9eb0" providerId="AD" clId="Web-{1E99AAA3-634A-A917-5771-ED51D4909079}" dt="2022-10-12T15:13:52.367" v="5" actId="14100"/>
      <pc:docMkLst>
        <pc:docMk/>
      </pc:docMkLst>
      <pc:sldChg chg="addSp delSp modSp">
        <pc:chgData name="Nicole Miller-Struttmann" userId="S::nicolem42@webster.edu::033cc765-ca50-4473-8448-fb7fb03c9eb0" providerId="AD" clId="Web-{1E99AAA3-634A-A917-5771-ED51D4909079}" dt="2022-10-12T15:13:52.367" v="5" actId="14100"/>
        <pc:sldMkLst>
          <pc:docMk/>
          <pc:sldMk cId="1261919062" sldId="324"/>
        </pc:sldMkLst>
        <pc:picChg chg="add del mod">
          <ac:chgData name="Nicole Miller-Struttmann" userId="S::nicolem42@webster.edu::033cc765-ca50-4473-8448-fb7fb03c9eb0" providerId="AD" clId="Web-{1E99AAA3-634A-A917-5771-ED51D4909079}" dt="2022-10-12T15:13:52.367" v="5" actId="14100"/>
          <ac:picMkLst>
            <pc:docMk/>
            <pc:sldMk cId="1261919062" sldId="324"/>
            <ac:picMk id="198" creationId="{00000000-0000-0000-0000-000000000000}"/>
          </ac:picMkLst>
        </pc:picChg>
      </pc:sldChg>
      <pc:sldChg chg="modSp">
        <pc:chgData name="Nicole Miller-Struttmann" userId="S::nicolem42@webster.edu::033cc765-ca50-4473-8448-fb7fb03c9eb0" providerId="AD" clId="Web-{1E99AAA3-634A-A917-5771-ED51D4909079}" dt="2022-10-12T14:55:08.016" v="1" actId="1076"/>
        <pc:sldMkLst>
          <pc:docMk/>
          <pc:sldMk cId="3961783723" sldId="327"/>
        </pc:sldMkLst>
        <pc:picChg chg="mod">
          <ac:chgData name="Nicole Miller-Struttmann" userId="S::nicolem42@webster.edu::033cc765-ca50-4473-8448-fb7fb03c9eb0" providerId="AD" clId="Web-{1E99AAA3-634A-A917-5771-ED51D4909079}" dt="2022-10-12T14:55:08.016" v="1" actId="1076"/>
          <ac:picMkLst>
            <pc:docMk/>
            <pc:sldMk cId="3961783723" sldId="327"/>
            <ac:picMk id="2" creationId="{B38A71D0-4024-4CB6-A3EA-E5C69B24048C}"/>
          </ac:picMkLst>
        </pc:picChg>
      </pc:sldChg>
    </pc:docChg>
  </pc:docChgLst>
  <pc:docChgLst>
    <pc:chgData name="Nicole Miller-Struttmann" userId="033cc765-ca50-4473-8448-fb7fb03c9eb0" providerId="ADAL" clId="{F993F73D-1219-854F-A744-83C562341468}"/>
    <pc:docChg chg="undo custSel addSld delSld modSld sldOrd">
      <pc:chgData name="Nicole Miller-Struttmann" userId="033cc765-ca50-4473-8448-fb7fb03c9eb0" providerId="ADAL" clId="{F993F73D-1219-854F-A744-83C562341468}" dt="2022-08-30T21:40:28.018" v="2092" actId="14100"/>
      <pc:docMkLst>
        <pc:docMk/>
      </pc:docMkLst>
      <pc:sldChg chg="delSp modSp mod">
        <pc:chgData name="Nicole Miller-Struttmann" userId="033cc765-ca50-4473-8448-fb7fb03c9eb0" providerId="ADAL" clId="{F993F73D-1219-854F-A744-83C562341468}" dt="2022-08-17T17:23:15.544" v="487" actId="14100"/>
        <pc:sldMkLst>
          <pc:docMk/>
          <pc:sldMk cId="0" sldId="273"/>
        </pc:sldMkLst>
        <pc:spChg chg="mod">
          <ac:chgData name="Nicole Miller-Struttmann" userId="033cc765-ca50-4473-8448-fb7fb03c9eb0" providerId="ADAL" clId="{F993F73D-1219-854F-A744-83C562341468}" dt="2022-08-17T17:23:12.792" v="486" actId="1076"/>
          <ac:spMkLst>
            <pc:docMk/>
            <pc:sldMk cId="0" sldId="273"/>
            <ac:spMk id="325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28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2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3:09.627" v="485" actId="478"/>
          <ac:spMkLst>
            <pc:docMk/>
            <pc:sldMk cId="0" sldId="273"/>
            <ac:spMk id="330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3:15.544" v="487" actId="14100"/>
          <ac:picMkLst>
            <pc:docMk/>
            <pc:sldMk cId="0" sldId="273"/>
            <ac:picMk id="326" creationId="{00000000-0000-0000-0000-000000000000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23:52.303" v="511"/>
        <pc:sldMkLst>
          <pc:docMk/>
          <pc:sldMk cId="0" sldId="274"/>
        </pc:sldMkLst>
        <pc:spChg chg="add mod">
          <ac:chgData name="Nicole Miller-Struttmann" userId="033cc765-ca50-4473-8448-fb7fb03c9eb0" providerId="ADAL" clId="{F993F73D-1219-854F-A744-83C562341468}" dt="2022-08-17T17:23:52.303" v="511"/>
          <ac:spMkLst>
            <pc:docMk/>
            <pc:sldMk cId="0" sldId="274"/>
            <ac:spMk id="8" creationId="{075252D2-4ABF-6D4D-FC07-E944B94290D3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1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9:47.185" v="344" actId="1038"/>
          <ac:spMkLst>
            <pc:docMk/>
            <pc:sldMk cId="0" sldId="274"/>
            <ac:spMk id="34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28.475" v="419" actId="478"/>
          <ac:spMkLst>
            <pc:docMk/>
            <pc:sldMk cId="0" sldId="274"/>
            <ac:spMk id="344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9:47.185" v="344" actId="1038"/>
          <ac:picMkLst>
            <pc:docMk/>
            <pc:sldMk cId="0" sldId="274"/>
            <ac:picMk id="336" creationId="{00000000-0000-0000-0000-000000000000}"/>
          </ac:picMkLst>
        </pc:pic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7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8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19:47.185" v="344" actId="1038"/>
          <ac:cxnSpMkLst>
            <pc:docMk/>
            <pc:sldMk cId="0" sldId="274"/>
            <ac:cxnSpMk id="339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17T17:29:28.691" v="727" actId="208"/>
        <pc:sldMkLst>
          <pc:docMk/>
          <pc:sldMk cId="0" sldId="275"/>
        </pc:sldMkLst>
        <pc:spChg chg="add mod">
          <ac:chgData name="Nicole Miller-Struttmann" userId="033cc765-ca50-4473-8448-fb7fb03c9eb0" providerId="ADAL" clId="{F993F73D-1219-854F-A744-83C562341468}" dt="2022-08-17T17:23:49.590" v="510" actId="20577"/>
          <ac:spMkLst>
            <pc:docMk/>
            <pc:sldMk cId="0" sldId="275"/>
            <ac:spMk id="2" creationId="{331B2002-7E04-1A7F-DFF0-D34CB9DBFF55}"/>
          </ac:spMkLst>
        </pc:spChg>
        <pc:spChg chg="add del mod">
          <ac:chgData name="Nicole Miller-Struttmann" userId="033cc765-ca50-4473-8448-fb7fb03c9eb0" providerId="ADAL" clId="{F993F73D-1219-854F-A744-83C562341468}" dt="2022-08-17T17:25:48.568" v="682" actId="478"/>
          <ac:spMkLst>
            <pc:docMk/>
            <pc:sldMk cId="0" sldId="275"/>
            <ac:spMk id="4" creationId="{4AD1F90A-FE77-BBEF-B865-84FDF1DFBBEF}"/>
          </ac:spMkLst>
        </pc:spChg>
        <pc:spChg chg="del">
          <ac:chgData name="Nicole Miller-Struttmann" userId="033cc765-ca50-4473-8448-fb7fb03c9eb0" providerId="ADAL" clId="{F993F73D-1219-854F-A744-83C562341468}" dt="2022-08-17T17:25:45.987" v="681" actId="478"/>
          <ac:spMkLst>
            <pc:docMk/>
            <pc:sldMk cId="0" sldId="275"/>
            <ac:spMk id="35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9.489" v="694" actId="1076"/>
          <ac:spMkLst>
            <pc:docMk/>
            <pc:sldMk cId="0" sldId="275"/>
            <ac:spMk id="352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7:04.393" v="697" actId="1076"/>
          <ac:spMkLst>
            <pc:docMk/>
            <pc:sldMk cId="0" sldId="275"/>
            <ac:spMk id="35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0.743" v="691" actId="1076"/>
          <ac:spMkLst>
            <pc:docMk/>
            <pc:sldMk cId="0" sldId="275"/>
            <ac:spMk id="356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6:46.943" v="693" actId="1076"/>
          <ac:spMkLst>
            <pc:docMk/>
            <pc:sldMk cId="0" sldId="275"/>
            <ac:spMk id="358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5:43.712" v="680" actId="1076"/>
          <ac:spMkLst>
            <pc:docMk/>
            <pc:sldMk cId="0" sldId="275"/>
            <ac:spMk id="35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03.314" v="386" actId="478"/>
          <ac:spMkLst>
            <pc:docMk/>
            <pc:sldMk cId="0" sldId="275"/>
            <ac:spMk id="360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05.410" v="387" actId="478"/>
          <ac:spMkLst>
            <pc:docMk/>
            <pc:sldMk cId="0" sldId="275"/>
            <ac:spMk id="361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6:03.099" v="686" actId="14100"/>
          <ac:picMkLst>
            <pc:docMk/>
            <pc:sldMk cId="0" sldId="275"/>
            <ac:picMk id="351" creationId="{00000000-0000-0000-0000-000000000000}"/>
          </ac:picMkLst>
        </pc:picChg>
        <pc:cxnChg chg="mod">
          <ac:chgData name="Nicole Miller-Struttmann" userId="033cc765-ca50-4473-8448-fb7fb03c9eb0" providerId="ADAL" clId="{F993F73D-1219-854F-A744-83C562341468}" dt="2022-08-17T17:27:02.473" v="696" actId="14100"/>
          <ac:cxnSpMkLst>
            <pc:docMk/>
            <pc:sldMk cId="0" sldId="275"/>
            <ac:cxnSpMk id="353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9:28.691" v="727" actId="208"/>
          <ac:cxnSpMkLst>
            <pc:docMk/>
            <pc:sldMk cId="0" sldId="275"/>
            <ac:cxnSpMk id="355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6:44.271" v="692" actId="14100"/>
          <ac:cxnSpMkLst>
            <pc:docMk/>
            <pc:sldMk cId="0" sldId="275"/>
            <ac:cxnSpMk id="357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30T21:40:28.018" v="2092" actId="14100"/>
        <pc:sldMkLst>
          <pc:docMk/>
          <pc:sldMk cId="0" sldId="276"/>
        </pc:sldMkLst>
        <pc:spChg chg="add mod">
          <ac:chgData name="Nicole Miller-Struttmann" userId="033cc765-ca50-4473-8448-fb7fb03c9eb0" providerId="ADAL" clId="{F993F73D-1219-854F-A744-83C562341468}" dt="2022-08-30T21:40:28.018" v="2092" actId="14100"/>
          <ac:spMkLst>
            <pc:docMk/>
            <pc:sldMk cId="0" sldId="276"/>
            <ac:spMk id="3" creationId="{B9152476-035F-B2AC-AE8C-8CA6AB46D86B}"/>
          </ac:spMkLst>
        </pc:spChg>
        <pc:spChg chg="add del mod">
          <ac:chgData name="Nicole Miller-Struttmann" userId="033cc765-ca50-4473-8448-fb7fb03c9eb0" providerId="ADAL" clId="{F993F73D-1219-854F-A744-83C562341468}" dt="2022-08-17T17:27:40.972" v="700" actId="478"/>
          <ac:spMkLst>
            <pc:docMk/>
            <pc:sldMk cId="0" sldId="276"/>
            <ac:spMk id="3" creationId="{BD62EAE1-C642-64BE-D578-82AA37146473}"/>
          </ac:spMkLst>
        </pc:spChg>
        <pc:spChg chg="add mod">
          <ac:chgData name="Nicole Miller-Struttmann" userId="033cc765-ca50-4473-8448-fb7fb03c9eb0" providerId="ADAL" clId="{F993F73D-1219-854F-A744-83C562341468}" dt="2022-08-17T17:33:13.689" v="804" actId="14100"/>
          <ac:spMkLst>
            <pc:docMk/>
            <pc:sldMk cId="0" sldId="276"/>
            <ac:spMk id="5" creationId="{9F134B84-4D2D-5142-F31B-C8F26EF54D9E}"/>
          </ac:spMkLst>
        </pc:spChg>
        <pc:spChg chg="del">
          <ac:chgData name="Nicole Miller-Struttmann" userId="033cc765-ca50-4473-8448-fb7fb03c9eb0" providerId="ADAL" clId="{F993F73D-1219-854F-A744-83C562341468}" dt="2022-08-17T17:27:38.789" v="699" actId="478"/>
          <ac:spMkLst>
            <pc:docMk/>
            <pc:sldMk cId="0" sldId="276"/>
            <ac:spMk id="366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30T21:40:18.861" v="2086" actId="478"/>
          <ac:spMkLst>
            <pc:docMk/>
            <pc:sldMk cId="0" sldId="276"/>
            <ac:spMk id="369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8:07.186" v="708" actId="1076"/>
          <ac:spMkLst>
            <pc:docMk/>
            <pc:sldMk cId="0" sldId="276"/>
            <ac:spMk id="371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27:59.283" v="704" actId="478"/>
          <ac:spMkLst>
            <pc:docMk/>
            <pc:sldMk cId="0" sldId="276"/>
            <ac:spMk id="37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2:17.698" v="416" actId="478"/>
          <ac:spMkLst>
            <pc:docMk/>
            <pc:sldMk cId="0" sldId="276"/>
            <ac:spMk id="37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3:44.152" v="501" actId="20577"/>
          <ac:spMkLst>
            <pc:docMk/>
            <pc:sldMk cId="0" sldId="276"/>
            <ac:spMk id="375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7:50.799" v="702" actId="1076"/>
          <ac:picMkLst>
            <pc:docMk/>
            <pc:sldMk cId="0" sldId="276"/>
            <ac:picMk id="367" creationId="{00000000-0000-0000-0000-000000000000}"/>
          </ac:picMkLst>
        </pc:picChg>
        <pc:cxnChg chg="add mod">
          <ac:chgData name="Nicole Miller-Struttmann" userId="033cc765-ca50-4473-8448-fb7fb03c9eb0" providerId="ADAL" clId="{F993F73D-1219-854F-A744-83C562341468}" dt="2022-08-30T21:40:28.018" v="2092" actId="14100"/>
          <ac:cxnSpMkLst>
            <pc:docMk/>
            <pc:sldMk cId="0" sldId="276"/>
            <ac:cxnSpMk id="2" creationId="{7EAF959C-9E2C-9AF8-BF34-CD6E9A7574F5}"/>
          </ac:cxnSpMkLst>
        </pc:cxnChg>
        <pc:cxnChg chg="add del mod">
          <ac:chgData name="Nicole Miller-Struttmann" userId="033cc765-ca50-4473-8448-fb7fb03c9eb0" providerId="ADAL" clId="{F993F73D-1219-854F-A744-83C562341468}" dt="2022-08-17T17:30:38.399" v="744" actId="478"/>
          <ac:cxnSpMkLst>
            <pc:docMk/>
            <pc:sldMk cId="0" sldId="276"/>
            <ac:cxnSpMk id="6" creationId="{92DF22EC-610C-FA15-F85B-BF7D5486E930}"/>
          </ac:cxnSpMkLst>
        </pc:cxnChg>
        <pc:cxnChg chg="del mod">
          <ac:chgData name="Nicole Miller-Struttmann" userId="033cc765-ca50-4473-8448-fb7fb03c9eb0" providerId="ADAL" clId="{F993F73D-1219-854F-A744-83C562341468}" dt="2022-08-30T21:40:20.749" v="2087" actId="478"/>
          <ac:cxnSpMkLst>
            <pc:docMk/>
            <pc:sldMk cId="0" sldId="276"/>
            <ac:cxnSpMk id="368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8:04.778" v="707" actId="1076"/>
          <ac:cxnSpMkLst>
            <pc:docMk/>
            <pc:sldMk cId="0" sldId="276"/>
            <ac:cxnSpMk id="370" creationId="{00000000-0000-0000-0000-000000000000}"/>
          </ac:cxnSpMkLst>
        </pc:cxnChg>
      </pc:sldChg>
      <pc:sldChg chg="addSp delSp modSp mod">
        <pc:chgData name="Nicole Miller-Struttmann" userId="033cc765-ca50-4473-8448-fb7fb03c9eb0" providerId="ADAL" clId="{F993F73D-1219-854F-A744-83C562341468}" dt="2022-08-30T21:40:12.426" v="2085" actId="21"/>
        <pc:sldMkLst>
          <pc:docMk/>
          <pc:sldMk cId="0" sldId="277"/>
        </pc:sldMkLst>
        <pc:spChg chg="add mod">
          <ac:chgData name="Nicole Miller-Struttmann" userId="033cc765-ca50-4473-8448-fb7fb03c9eb0" providerId="ADAL" clId="{F993F73D-1219-854F-A744-83C562341468}" dt="2022-08-17T17:24:01.812" v="513"/>
          <ac:spMkLst>
            <pc:docMk/>
            <pc:sldMk cId="0" sldId="277"/>
            <ac:spMk id="2" creationId="{F3D6C4BC-208B-C4F4-3C05-687D69FFE788}"/>
          </ac:spMkLst>
        </pc:spChg>
        <pc:spChg chg="add del mod">
          <ac:chgData name="Nicole Miller-Struttmann" userId="033cc765-ca50-4473-8448-fb7fb03c9eb0" providerId="ADAL" clId="{F993F73D-1219-854F-A744-83C562341468}" dt="2022-08-17T17:29:54.071" v="734" actId="478"/>
          <ac:spMkLst>
            <pc:docMk/>
            <pc:sldMk cId="0" sldId="277"/>
            <ac:spMk id="4" creationId="{93C2B370-E612-0746-6FB2-91A1291C6804}"/>
          </ac:spMkLst>
        </pc:spChg>
        <pc:spChg chg="add mod">
          <ac:chgData name="Nicole Miller-Struttmann" userId="033cc765-ca50-4473-8448-fb7fb03c9eb0" providerId="ADAL" clId="{F993F73D-1219-854F-A744-83C562341468}" dt="2022-08-17T17:29:08.686" v="725" actId="255"/>
          <ac:spMkLst>
            <pc:docMk/>
            <pc:sldMk cId="0" sldId="277"/>
            <ac:spMk id="6" creationId="{AB09ABB0-9217-01BD-7BF4-639A303E0495}"/>
          </ac:spMkLst>
        </pc:spChg>
        <pc:spChg chg="del">
          <ac:chgData name="Nicole Miller-Struttmann" userId="033cc765-ca50-4473-8448-fb7fb03c9eb0" providerId="ADAL" clId="{F993F73D-1219-854F-A744-83C562341468}" dt="2022-08-17T17:28:30.786" v="711" actId="478"/>
          <ac:spMkLst>
            <pc:docMk/>
            <pc:sldMk cId="0" sldId="277"/>
            <ac:spMk id="38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9:49.033" v="732" actId="1076"/>
          <ac:spMkLst>
            <pc:docMk/>
            <pc:sldMk cId="0" sldId="277"/>
            <ac:spMk id="383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30T21:40:12.426" v="2085" actId="21"/>
          <ac:spMkLst>
            <pc:docMk/>
            <pc:sldMk cId="0" sldId="277"/>
            <ac:spMk id="38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29:08.686" v="725" actId="255"/>
          <ac:spMkLst>
            <pc:docMk/>
            <pc:sldMk cId="0" sldId="277"/>
            <ac:spMk id="387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1.467" v="512" actId="478"/>
          <ac:spMkLst>
            <pc:docMk/>
            <pc:sldMk cId="0" sldId="277"/>
            <ac:spMk id="389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1.467" v="512" actId="478"/>
          <ac:spMkLst>
            <pc:docMk/>
            <pc:sldMk cId="0" sldId="277"/>
            <ac:spMk id="390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28:42.875" v="718" actId="1076"/>
          <ac:picMkLst>
            <pc:docMk/>
            <pc:sldMk cId="0" sldId="277"/>
            <ac:picMk id="381" creationId="{00000000-0000-0000-0000-000000000000}"/>
          </ac:picMkLst>
        </pc:picChg>
        <pc:cxnChg chg="add mod">
          <ac:chgData name="Nicole Miller-Struttmann" userId="033cc765-ca50-4473-8448-fb7fb03c9eb0" providerId="ADAL" clId="{F993F73D-1219-854F-A744-83C562341468}" dt="2022-08-17T17:28:40.651" v="716" actId="1076"/>
          <ac:cxnSpMkLst>
            <pc:docMk/>
            <pc:sldMk cId="0" sldId="277"/>
            <ac:cxnSpMk id="5" creationId="{F5038531-2EA3-9EE1-836D-3B9B1FDAD123}"/>
          </ac:cxnSpMkLst>
        </pc:cxnChg>
        <pc:cxnChg chg="mod">
          <ac:chgData name="Nicole Miller-Struttmann" userId="033cc765-ca50-4473-8448-fb7fb03c9eb0" providerId="ADAL" clId="{F993F73D-1219-854F-A744-83C562341468}" dt="2022-08-17T17:29:46.081" v="731" actId="14100"/>
          <ac:cxnSpMkLst>
            <pc:docMk/>
            <pc:sldMk cId="0" sldId="277"/>
            <ac:cxnSpMk id="382" creationId="{00000000-0000-0000-0000-000000000000}"/>
          </ac:cxnSpMkLst>
        </pc:cxnChg>
        <pc:cxnChg chg="del mod">
          <ac:chgData name="Nicole Miller-Struttmann" userId="033cc765-ca50-4473-8448-fb7fb03c9eb0" providerId="ADAL" clId="{F993F73D-1219-854F-A744-83C562341468}" dt="2022-08-30T21:40:12.426" v="2085" actId="21"/>
          <ac:cxnSpMkLst>
            <pc:docMk/>
            <pc:sldMk cId="0" sldId="277"/>
            <ac:cxnSpMk id="384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29:01.585" v="723" actId="14100"/>
          <ac:cxnSpMkLst>
            <pc:docMk/>
            <pc:sldMk cId="0" sldId="277"/>
            <ac:cxnSpMk id="386" creationId="{00000000-0000-0000-0000-000000000000}"/>
          </ac:cxnSpMkLst>
        </pc:cxnChg>
      </pc:sldChg>
      <pc:sldChg chg="addSp delSp modSp del mod">
        <pc:chgData name="Nicole Miller-Struttmann" userId="033cc765-ca50-4473-8448-fb7fb03c9eb0" providerId="ADAL" clId="{F993F73D-1219-854F-A744-83C562341468}" dt="2022-08-17T17:30:16.005" v="739" actId="2696"/>
        <pc:sldMkLst>
          <pc:docMk/>
          <pc:sldMk cId="0" sldId="278"/>
        </pc:sldMkLst>
        <pc:spChg chg="add mod">
          <ac:chgData name="Nicole Miller-Struttmann" userId="033cc765-ca50-4473-8448-fb7fb03c9eb0" providerId="ADAL" clId="{F993F73D-1219-854F-A744-83C562341468}" dt="2022-08-17T17:24:30.650" v="547" actId="14100"/>
          <ac:spMkLst>
            <pc:docMk/>
            <pc:sldMk cId="0" sldId="278"/>
            <ac:spMk id="2" creationId="{ED0D9CF2-A41D-9873-E8EB-E3B90DDEFFA6}"/>
          </ac:spMkLst>
        </pc:spChg>
        <pc:spChg chg="del">
          <ac:chgData name="Nicole Miller-Struttmann" userId="033cc765-ca50-4473-8448-fb7fb03c9eb0" providerId="ADAL" clId="{F993F73D-1219-854F-A744-83C562341468}" dt="2022-08-17T17:24:07.903" v="514" actId="478"/>
          <ac:spMkLst>
            <pc:docMk/>
            <pc:sldMk cId="0" sldId="278"/>
            <ac:spMk id="410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4:07.903" v="514" actId="478"/>
          <ac:spMkLst>
            <pc:docMk/>
            <pc:sldMk cId="0" sldId="278"/>
            <ac:spMk id="411" creationId="{00000000-0000-0000-0000-000000000000}"/>
          </ac:spMkLst>
        </pc:spChg>
      </pc:sldChg>
      <pc:sldChg chg="addSp delSp modSp mod modNotesTx">
        <pc:chgData name="Nicole Miller-Struttmann" userId="033cc765-ca50-4473-8448-fb7fb03c9eb0" providerId="ADAL" clId="{F993F73D-1219-854F-A744-83C562341468}" dt="2022-08-17T17:27:23.186" v="698" actId="20577"/>
        <pc:sldMkLst>
          <pc:docMk/>
          <pc:sldMk cId="0" sldId="279"/>
        </pc:sldMkLst>
        <pc:spChg chg="mod">
          <ac:chgData name="Nicole Miller-Struttmann" userId="033cc765-ca50-4473-8448-fb7fb03c9eb0" providerId="ADAL" clId="{F993F73D-1219-854F-A744-83C562341468}" dt="2022-08-17T17:22:58.340" v="484" actId="1038"/>
          <ac:spMkLst>
            <pc:docMk/>
            <pc:sldMk cId="0" sldId="279"/>
            <ac:spMk id="418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21:35.765" v="382" actId="478"/>
          <ac:spMkLst>
            <pc:docMk/>
            <pc:sldMk cId="0" sldId="279"/>
            <ac:spMk id="419" creationId="{00000000-0000-0000-0000-000000000000}"/>
          </ac:spMkLst>
        </pc:spChg>
        <pc:picChg chg="add mod">
          <ac:chgData name="Nicole Miller-Struttmann" userId="033cc765-ca50-4473-8448-fb7fb03c9eb0" providerId="ADAL" clId="{F993F73D-1219-854F-A744-83C562341468}" dt="2022-08-17T17:21:29.276" v="381" actId="1076"/>
          <ac:picMkLst>
            <pc:docMk/>
            <pc:sldMk cId="0" sldId="279"/>
            <ac:picMk id="2" creationId="{F4A96B32-F420-ABCD-6732-207FC5BEC766}"/>
          </ac:picMkLst>
        </pc:picChg>
        <pc:picChg chg="add mod">
          <ac:chgData name="Nicole Miller-Struttmann" userId="033cc765-ca50-4473-8448-fb7fb03c9eb0" providerId="ADAL" clId="{F993F73D-1219-854F-A744-83C562341468}" dt="2022-08-17T17:21:25.350" v="379" actId="1076"/>
          <ac:picMkLst>
            <pc:docMk/>
            <pc:sldMk cId="0" sldId="279"/>
            <ac:picMk id="3" creationId="{277E914C-6B9E-D67C-7359-9E7B7962899E}"/>
          </ac:picMkLst>
        </pc:picChg>
        <pc:picChg chg="add del mod modCrop">
          <ac:chgData name="Nicole Miller-Struttmann" userId="033cc765-ca50-4473-8448-fb7fb03c9eb0" providerId="ADAL" clId="{F993F73D-1219-854F-A744-83C562341468}" dt="2022-08-17T17:21:27.420" v="380" actId="1076"/>
          <ac:picMkLst>
            <pc:docMk/>
            <pc:sldMk cId="0" sldId="279"/>
            <ac:picMk id="4" creationId="{524D2B82-1C7E-F74D-45D2-08F2AD0B5141}"/>
          </ac:picMkLst>
        </pc:picChg>
      </pc:sldChg>
      <pc:sldChg chg="modSp mod">
        <pc:chgData name="Nicole Miller-Struttmann" userId="033cc765-ca50-4473-8448-fb7fb03c9eb0" providerId="ADAL" clId="{F993F73D-1219-854F-A744-83C562341468}" dt="2022-08-17T17:25:27.456" v="678" actId="1076"/>
        <pc:sldMkLst>
          <pc:docMk/>
          <pc:sldMk cId="0" sldId="280"/>
        </pc:sldMkLst>
        <pc:spChg chg="mod">
          <ac:chgData name="Nicole Miller-Struttmann" userId="033cc765-ca50-4473-8448-fb7fb03c9eb0" providerId="ADAL" clId="{F993F73D-1219-854F-A744-83C562341468}" dt="2022-08-17T17:25:27.456" v="678" actId="1076"/>
          <ac:spMkLst>
            <pc:docMk/>
            <pc:sldMk cId="0" sldId="280"/>
            <ac:spMk id="426" creationId="{00000000-0000-0000-0000-000000000000}"/>
          </ac:spMkLst>
        </pc:spChg>
        <pc:picChg chg="mod modCrop">
          <ac:chgData name="Nicole Miller-Struttmann" userId="033cc765-ca50-4473-8448-fb7fb03c9eb0" providerId="ADAL" clId="{F993F73D-1219-854F-A744-83C562341468}" dt="2022-08-17T17:25:25.068" v="677" actId="1076"/>
          <ac:picMkLst>
            <pc:docMk/>
            <pc:sldMk cId="0" sldId="280"/>
            <ac:picMk id="425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5:44.726" v="1054" actId="20577"/>
        <pc:sldMkLst>
          <pc:docMk/>
          <pc:sldMk cId="0" sldId="283"/>
        </pc:sldMkLst>
        <pc:spChg chg="mod">
          <ac:chgData name="Nicole Miller-Struttmann" userId="033cc765-ca50-4473-8448-fb7fb03c9eb0" providerId="ADAL" clId="{F993F73D-1219-854F-A744-83C562341468}" dt="2022-08-17T17:15:14.819" v="186" actId="20577"/>
          <ac:spMkLst>
            <pc:docMk/>
            <pc:sldMk cId="0" sldId="283"/>
            <ac:spMk id="448" creationId="{00000000-0000-0000-0000-000000000000}"/>
          </ac:spMkLst>
        </pc:spChg>
      </pc:sldChg>
      <pc:sldChg chg="modSp mod modNotesTx">
        <pc:chgData name="Nicole Miller-Struttmann" userId="033cc765-ca50-4473-8448-fb7fb03c9eb0" providerId="ADAL" clId="{F993F73D-1219-854F-A744-83C562341468}" dt="2022-08-17T18:06:31.964" v="1176" actId="20577"/>
        <pc:sldMkLst>
          <pc:docMk/>
          <pc:sldMk cId="0" sldId="285"/>
        </pc:sldMkLst>
        <pc:spChg chg="mod">
          <ac:chgData name="Nicole Miller-Struttmann" userId="033cc765-ca50-4473-8448-fb7fb03c9eb0" providerId="ADAL" clId="{F993F73D-1219-854F-A744-83C562341468}" dt="2022-08-17T17:16:31.228" v="259" actId="1035"/>
          <ac:spMkLst>
            <pc:docMk/>
            <pc:sldMk cId="0" sldId="285"/>
            <ac:spMk id="46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5:24.562" v="196" actId="20577"/>
          <ac:spMkLst>
            <pc:docMk/>
            <pc:sldMk cId="0" sldId="285"/>
            <ac:spMk id="463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31.228" v="259" actId="1035"/>
          <ac:picMkLst>
            <pc:docMk/>
            <pc:sldMk cId="0" sldId="285"/>
            <ac:picMk id="461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7:51.681" v="1382" actId="20577"/>
        <pc:sldMkLst>
          <pc:docMk/>
          <pc:sldMk cId="0" sldId="287"/>
        </pc:sldMkLst>
        <pc:spChg chg="mod">
          <ac:chgData name="Nicole Miller-Struttmann" userId="033cc765-ca50-4473-8448-fb7fb03c9eb0" providerId="ADAL" clId="{F993F73D-1219-854F-A744-83C562341468}" dt="2022-08-17T17:16:23.689" v="248" actId="1035"/>
          <ac:spMkLst>
            <pc:docMk/>
            <pc:sldMk cId="0" sldId="287"/>
            <ac:spMk id="47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6:26.527" v="251" actId="1035"/>
          <ac:spMkLst>
            <pc:docMk/>
            <pc:sldMk cId="0" sldId="287"/>
            <ac:spMk id="478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23.689" v="248" actId="1035"/>
          <ac:picMkLst>
            <pc:docMk/>
            <pc:sldMk cId="0" sldId="287"/>
            <ac:picMk id="476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8:52.059" v="1602" actId="20577"/>
        <pc:sldMkLst>
          <pc:docMk/>
          <pc:sldMk cId="0" sldId="289"/>
        </pc:sldMkLst>
        <pc:spChg chg="mod">
          <ac:chgData name="Nicole Miller-Struttmann" userId="033cc765-ca50-4473-8448-fb7fb03c9eb0" providerId="ADAL" clId="{F993F73D-1219-854F-A744-83C562341468}" dt="2022-08-17T17:16:16.505" v="239" actId="1035"/>
          <ac:spMkLst>
            <pc:docMk/>
            <pc:sldMk cId="0" sldId="289"/>
            <ac:spMk id="49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16:47.757" v="263" actId="1076"/>
          <ac:spMkLst>
            <pc:docMk/>
            <pc:sldMk cId="0" sldId="289"/>
            <ac:spMk id="493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6:16.505" v="239" actId="1035"/>
          <ac:picMkLst>
            <pc:docMk/>
            <pc:sldMk cId="0" sldId="289"/>
            <ac:picMk id="491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09:16.071" v="1686" actId="20577"/>
        <pc:sldMkLst>
          <pc:docMk/>
          <pc:sldMk cId="0" sldId="291"/>
        </pc:sldMkLst>
        <pc:spChg chg="mod">
          <ac:chgData name="Nicole Miller-Struttmann" userId="033cc765-ca50-4473-8448-fb7fb03c9eb0" providerId="ADAL" clId="{F993F73D-1219-854F-A744-83C562341468}" dt="2022-08-17T17:17:05.495" v="280" actId="20577"/>
          <ac:spMkLst>
            <pc:docMk/>
            <pc:sldMk cId="0" sldId="291"/>
            <ac:spMk id="508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7:11.946" v="297" actId="14100"/>
          <ac:picMkLst>
            <pc:docMk/>
            <pc:sldMk cId="0" sldId="291"/>
            <ac:picMk id="506" creationId="{00000000-0000-0000-0000-000000000000}"/>
          </ac:picMkLst>
        </pc:picChg>
      </pc:sldChg>
      <pc:sldChg chg="modSp mod modNotesTx">
        <pc:chgData name="Nicole Miller-Struttmann" userId="033cc765-ca50-4473-8448-fb7fb03c9eb0" providerId="ADAL" clId="{F993F73D-1219-854F-A744-83C562341468}" dt="2022-08-17T18:10:31.583" v="2084" actId="20577"/>
        <pc:sldMkLst>
          <pc:docMk/>
          <pc:sldMk cId="0" sldId="293"/>
        </pc:sldMkLst>
        <pc:spChg chg="mod">
          <ac:chgData name="Nicole Miller-Struttmann" userId="033cc765-ca50-4473-8448-fb7fb03c9eb0" providerId="ADAL" clId="{F993F73D-1219-854F-A744-83C562341468}" dt="2022-08-17T17:17:33.082" v="315" actId="20577"/>
          <ac:spMkLst>
            <pc:docMk/>
            <pc:sldMk cId="0" sldId="293"/>
            <ac:spMk id="523" creationId="{00000000-0000-0000-0000-000000000000}"/>
          </ac:spMkLst>
        </pc:spChg>
      </pc:sldChg>
      <pc:sldChg chg="addSp delSp modSp mod">
        <pc:chgData name="Nicole Miller-Struttmann" userId="033cc765-ca50-4473-8448-fb7fb03c9eb0" providerId="ADAL" clId="{F993F73D-1219-854F-A744-83C562341468}" dt="2022-08-17T17:17:44.944" v="319" actId="1076"/>
        <pc:sldMkLst>
          <pc:docMk/>
          <pc:sldMk cId="0" sldId="323"/>
        </pc:sldMkLst>
        <pc:spChg chg="add del mod">
          <ac:chgData name="Nicole Miller-Struttmann" userId="033cc765-ca50-4473-8448-fb7fb03c9eb0" providerId="ADAL" clId="{F993F73D-1219-854F-A744-83C562341468}" dt="2022-08-17T17:17:41.894" v="317" actId="478"/>
          <ac:spMkLst>
            <pc:docMk/>
            <pc:sldMk cId="0" sldId="323"/>
            <ac:spMk id="3" creationId="{839903F1-89E3-6B8B-A4A9-A3A13429BCD4}"/>
          </ac:spMkLst>
        </pc:spChg>
        <pc:spChg chg="del">
          <ac:chgData name="Nicole Miller-Struttmann" userId="033cc765-ca50-4473-8448-fb7fb03c9eb0" providerId="ADAL" clId="{F993F73D-1219-854F-A744-83C562341468}" dt="2022-08-17T17:17:39.709" v="316" actId="478"/>
          <ac:spMkLst>
            <pc:docMk/>
            <pc:sldMk cId="0" sldId="323"/>
            <ac:spMk id="787" creationId="{00000000-0000-0000-0000-000000000000}"/>
          </ac:spMkLst>
        </pc:spChg>
        <pc:picChg chg="mod">
          <ac:chgData name="Nicole Miller-Struttmann" userId="033cc765-ca50-4473-8448-fb7fb03c9eb0" providerId="ADAL" clId="{F993F73D-1219-854F-A744-83C562341468}" dt="2022-08-17T17:17:44.944" v="319" actId="1076"/>
          <ac:picMkLst>
            <pc:docMk/>
            <pc:sldMk cId="0" sldId="323"/>
            <ac:picMk id="788" creationId="{00000000-0000-0000-0000-000000000000}"/>
          </ac:picMkLst>
        </pc:picChg>
      </pc:sldChg>
      <pc:sldChg chg="modSp mod">
        <pc:chgData name="Nicole Miller-Struttmann" userId="033cc765-ca50-4473-8448-fb7fb03c9eb0" providerId="ADAL" clId="{F993F73D-1219-854F-A744-83C562341468}" dt="2022-08-17T16:55:59.135" v="5" actId="14861"/>
        <pc:sldMkLst>
          <pc:docMk/>
          <pc:sldMk cId="628045409" sldId="349"/>
        </pc:sldMkLst>
        <pc:picChg chg="mod modCrop">
          <ac:chgData name="Nicole Miller-Struttmann" userId="033cc765-ca50-4473-8448-fb7fb03c9eb0" providerId="ADAL" clId="{F993F73D-1219-854F-A744-83C562341468}" dt="2022-08-17T16:55:59.135" v="5" actId="14861"/>
          <ac:picMkLst>
            <pc:docMk/>
            <pc:sldMk cId="628045409" sldId="349"/>
            <ac:picMk id="9" creationId="{6F0DA5EC-EDE3-45B8-AF5F-D8121F76AEFA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00:41.689" v="64" actId="1076"/>
        <pc:sldMkLst>
          <pc:docMk/>
          <pc:sldMk cId="71538232" sldId="350"/>
        </pc:sldMkLst>
        <pc:spChg chg="add del mod">
          <ac:chgData name="Nicole Miller-Struttmann" userId="033cc765-ca50-4473-8448-fb7fb03c9eb0" providerId="ADAL" clId="{F993F73D-1219-854F-A744-83C562341468}" dt="2022-08-17T16:56:10.240" v="10" actId="20577"/>
          <ac:spMkLst>
            <pc:docMk/>
            <pc:sldMk cId="71538232" sldId="350"/>
            <ac:spMk id="7" creationId="{20BED66C-33C8-4587-BD3D-5D78E891513C}"/>
          </ac:spMkLst>
        </pc:spChg>
        <pc:spChg chg="del">
          <ac:chgData name="Nicole Miller-Struttmann" userId="033cc765-ca50-4473-8448-fb7fb03c9eb0" providerId="ADAL" clId="{F993F73D-1219-854F-A744-83C562341468}" dt="2022-08-17T16:57:26.105" v="27" actId="478"/>
          <ac:spMkLst>
            <pc:docMk/>
            <pc:sldMk cId="71538232" sldId="350"/>
            <ac:spMk id="15" creationId="{DDE52960-4C6F-4C2B-B72B-E916DFFD84D0}"/>
          </ac:spMkLst>
        </pc:spChg>
        <pc:picChg chg="del">
          <ac:chgData name="Nicole Miller-Struttmann" userId="033cc765-ca50-4473-8448-fb7fb03c9eb0" providerId="ADAL" clId="{F993F73D-1219-854F-A744-83C562341468}" dt="2022-08-17T16:56:16.401" v="12" actId="478"/>
          <ac:picMkLst>
            <pc:docMk/>
            <pc:sldMk cId="71538232" sldId="350"/>
            <ac:picMk id="4" creationId="{A760B8F5-7A66-4E0E-8A13-5F8E472371EC}"/>
          </ac:picMkLst>
        </pc:picChg>
        <pc:picChg chg="add del mod">
          <ac:chgData name="Nicole Miller-Struttmann" userId="033cc765-ca50-4473-8448-fb7fb03c9eb0" providerId="ADAL" clId="{F993F73D-1219-854F-A744-83C562341468}" dt="2022-08-17T16:56:12.118" v="11"/>
          <ac:picMkLst>
            <pc:docMk/>
            <pc:sldMk cId="71538232" sldId="350"/>
            <ac:picMk id="5" creationId="{170C95E8-0846-E1F4-872E-4D5F7C892098}"/>
          </ac:picMkLst>
        </pc:picChg>
        <pc:picChg chg="add mod">
          <ac:chgData name="Nicole Miller-Struttmann" userId="033cc765-ca50-4473-8448-fb7fb03c9eb0" providerId="ADAL" clId="{F993F73D-1219-854F-A744-83C562341468}" dt="2022-08-17T16:56:17.363" v="13"/>
          <ac:picMkLst>
            <pc:docMk/>
            <pc:sldMk cId="71538232" sldId="350"/>
            <ac:picMk id="6" creationId="{5E6790D8-80BE-8A81-BBD6-07F263DF4939}"/>
          </ac:picMkLst>
        </pc:picChg>
        <pc:picChg chg="del mod modCrop">
          <ac:chgData name="Nicole Miller-Struttmann" userId="033cc765-ca50-4473-8448-fb7fb03c9eb0" providerId="ADAL" clId="{F993F73D-1219-854F-A744-83C562341468}" dt="2022-08-17T17:00:07.457" v="57" actId="478"/>
          <ac:picMkLst>
            <pc:docMk/>
            <pc:sldMk cId="71538232" sldId="350"/>
            <ac:picMk id="8" creationId="{4552EEE3-16E6-B85C-A552-3A04D2B738C0}"/>
          </ac:picMkLst>
        </pc:picChg>
        <pc:picChg chg="mod">
          <ac:chgData name="Nicole Miller-Struttmann" userId="033cc765-ca50-4473-8448-fb7fb03c9eb0" providerId="ADAL" clId="{F993F73D-1219-854F-A744-83C562341468}" dt="2022-08-17T17:00:41.689" v="64" actId="1076"/>
          <ac:picMkLst>
            <pc:docMk/>
            <pc:sldMk cId="71538232" sldId="350"/>
            <ac:picMk id="9" creationId="{2B8B5246-CB10-446D-8102-12CDE7095F7D}"/>
          </ac:picMkLst>
        </pc:picChg>
        <pc:picChg chg="add mod modCrop">
          <ac:chgData name="Nicole Miller-Struttmann" userId="033cc765-ca50-4473-8448-fb7fb03c9eb0" providerId="ADAL" clId="{F993F73D-1219-854F-A744-83C562341468}" dt="2022-08-17T17:00:37.201" v="63" actId="1076"/>
          <ac:picMkLst>
            <pc:docMk/>
            <pc:sldMk cId="71538232" sldId="350"/>
            <ac:picMk id="13" creationId="{542E8E7F-EB8D-5DCF-BC73-5CCBA32311A1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13:02.628" v="142" actId="14100"/>
        <pc:sldMkLst>
          <pc:docMk/>
          <pc:sldMk cId="1444476598" sldId="351"/>
        </pc:sldMkLst>
        <pc:spChg chg="del">
          <ac:chgData name="Nicole Miller-Struttmann" userId="033cc765-ca50-4473-8448-fb7fb03c9eb0" providerId="ADAL" clId="{F993F73D-1219-854F-A744-83C562341468}" dt="2022-08-17T17:06:04.952" v="93" actId="478"/>
          <ac:spMkLst>
            <pc:docMk/>
            <pc:sldMk cId="1444476598" sldId="351"/>
            <ac:spMk id="13" creationId="{7DE956E1-4F24-4EE6-8F30-8E1BD541B31E}"/>
          </ac:spMkLst>
        </pc:spChg>
        <pc:spChg chg="del">
          <ac:chgData name="Nicole Miller-Struttmann" userId="033cc765-ca50-4473-8448-fb7fb03c9eb0" providerId="ADAL" clId="{F993F73D-1219-854F-A744-83C562341468}" dt="2022-08-17T17:06:06.565" v="94" actId="478"/>
          <ac:spMkLst>
            <pc:docMk/>
            <pc:sldMk cId="1444476598" sldId="351"/>
            <ac:spMk id="15" creationId="{B52851AF-B250-4887-B323-9D2E21354A48}"/>
          </ac:spMkLst>
        </pc:spChg>
        <pc:picChg chg="add mod">
          <ac:chgData name="Nicole Miller-Struttmann" userId="033cc765-ca50-4473-8448-fb7fb03c9eb0" providerId="ADAL" clId="{F993F73D-1219-854F-A744-83C562341468}" dt="2022-08-17T16:56:22.910" v="18"/>
          <ac:picMkLst>
            <pc:docMk/>
            <pc:sldMk cId="1444476598" sldId="351"/>
            <ac:picMk id="3" creationId="{A8667937-5225-7D1D-7C09-068B5FA36E54}"/>
          </ac:picMkLst>
        </pc:picChg>
        <pc:picChg chg="del mod">
          <ac:chgData name="Nicole Miller-Struttmann" userId="033cc765-ca50-4473-8448-fb7fb03c9eb0" providerId="ADAL" clId="{F993F73D-1219-854F-A744-83C562341468}" dt="2022-08-17T16:56:22.339" v="17" actId="478"/>
          <ac:picMkLst>
            <pc:docMk/>
            <pc:sldMk cId="1444476598" sldId="351"/>
            <ac:picMk id="4" creationId="{69F692B7-086C-4FEA-82F2-A3038E0A2AF0}"/>
          </ac:picMkLst>
        </pc:picChg>
        <pc:picChg chg="add mod modCrop">
          <ac:chgData name="Nicole Miller-Struttmann" userId="033cc765-ca50-4473-8448-fb7fb03c9eb0" providerId="ADAL" clId="{F993F73D-1219-854F-A744-83C562341468}" dt="2022-08-17T17:07:26.072" v="108" actId="732"/>
          <ac:picMkLst>
            <pc:docMk/>
            <pc:sldMk cId="1444476598" sldId="351"/>
            <ac:picMk id="7" creationId="{45A15A18-DF11-9692-99B8-39EA1F3C5BB8}"/>
          </ac:picMkLst>
        </pc:picChg>
        <pc:picChg chg="add del mod">
          <ac:chgData name="Nicole Miller-Struttmann" userId="033cc765-ca50-4473-8448-fb7fb03c9eb0" providerId="ADAL" clId="{F993F73D-1219-854F-A744-83C562341468}" dt="2022-08-17T17:08:09.265" v="112" actId="478"/>
          <ac:picMkLst>
            <pc:docMk/>
            <pc:sldMk cId="1444476598" sldId="351"/>
            <ac:picMk id="12" creationId="{00BE0374-596F-A8CF-E9F7-B148B9FC6B1F}"/>
          </ac:picMkLst>
        </pc:picChg>
        <pc:picChg chg="add mod modCrop">
          <ac:chgData name="Nicole Miller-Struttmann" userId="033cc765-ca50-4473-8448-fb7fb03c9eb0" providerId="ADAL" clId="{F993F73D-1219-854F-A744-83C562341468}" dt="2022-08-17T17:13:02.628" v="142" actId="14100"/>
          <ac:picMkLst>
            <pc:docMk/>
            <pc:sldMk cId="1444476598" sldId="351"/>
            <ac:picMk id="16" creationId="{DE7BDD4E-7E18-3935-F527-471D3A7CF6AF}"/>
          </ac:picMkLst>
        </pc:picChg>
        <pc:picChg chg="del mod modCrop">
          <ac:chgData name="Nicole Miller-Struttmann" userId="033cc765-ca50-4473-8448-fb7fb03c9eb0" providerId="ADAL" clId="{F993F73D-1219-854F-A744-83C562341468}" dt="2022-08-17T17:12:32.564" v="135" actId="478"/>
          <ac:picMkLst>
            <pc:docMk/>
            <pc:sldMk cId="1444476598" sldId="351"/>
            <ac:picMk id="17" creationId="{D57C8AE5-0208-4239-84A5-3C16881C9C14}"/>
          </ac:picMkLst>
        </pc:picChg>
        <pc:picChg chg="del mod">
          <ac:chgData name="Nicole Miller-Struttmann" userId="033cc765-ca50-4473-8448-fb7fb03c9eb0" providerId="ADAL" clId="{F993F73D-1219-854F-A744-83C562341468}" dt="2022-08-17T17:07:12.193" v="103" actId="478"/>
          <ac:picMkLst>
            <pc:docMk/>
            <pc:sldMk cId="1444476598" sldId="351"/>
            <ac:picMk id="19" creationId="{D7A601D9-92D7-45A4-A73C-F4C984297743}"/>
          </ac:picMkLst>
        </pc:picChg>
      </pc:sldChg>
      <pc:sldChg chg="addSp delSp modSp mod">
        <pc:chgData name="Nicole Miller-Struttmann" userId="033cc765-ca50-4473-8448-fb7fb03c9eb0" providerId="ADAL" clId="{F993F73D-1219-854F-A744-83C562341468}" dt="2022-08-17T17:05:58.251" v="92" actId="732"/>
        <pc:sldMkLst>
          <pc:docMk/>
          <pc:sldMk cId="2885095762" sldId="352"/>
        </pc:sldMkLst>
        <pc:spChg chg="del">
          <ac:chgData name="Nicole Miller-Struttmann" userId="033cc765-ca50-4473-8448-fb7fb03c9eb0" providerId="ADAL" clId="{F993F73D-1219-854F-A744-83C562341468}" dt="2022-08-17T16:58:26.044" v="40" actId="478"/>
          <ac:spMkLst>
            <pc:docMk/>
            <pc:sldMk cId="2885095762" sldId="352"/>
            <ac:spMk id="9" creationId="{A7637400-B52E-40DF-80DC-193F44A33B6B}"/>
          </ac:spMkLst>
        </pc:spChg>
        <pc:spChg chg="del">
          <ac:chgData name="Nicole Miller-Struttmann" userId="033cc765-ca50-4473-8448-fb7fb03c9eb0" providerId="ADAL" clId="{F993F73D-1219-854F-A744-83C562341468}" dt="2022-08-17T16:58:28.044" v="41" actId="478"/>
          <ac:spMkLst>
            <pc:docMk/>
            <pc:sldMk cId="2885095762" sldId="352"/>
            <ac:spMk id="11" creationId="{9B38FB1F-4D03-47F1-83CA-476551315C44}"/>
          </ac:spMkLst>
        </pc:spChg>
        <pc:picChg chg="add mod">
          <ac:chgData name="Nicole Miller-Struttmann" userId="033cc765-ca50-4473-8448-fb7fb03c9eb0" providerId="ADAL" clId="{F993F73D-1219-854F-A744-83C562341468}" dt="2022-08-17T16:56:20.084" v="15"/>
          <ac:picMkLst>
            <pc:docMk/>
            <pc:sldMk cId="2885095762" sldId="352"/>
            <ac:picMk id="3" creationId="{01A3D830-79F4-C900-1323-B0BAE56EE6A4}"/>
          </ac:picMkLst>
        </pc:picChg>
        <pc:picChg chg="del">
          <ac:chgData name="Nicole Miller-Struttmann" userId="033cc765-ca50-4473-8448-fb7fb03c9eb0" providerId="ADAL" clId="{F993F73D-1219-854F-A744-83C562341468}" dt="2022-08-17T16:56:19.814" v="14" actId="478"/>
          <ac:picMkLst>
            <pc:docMk/>
            <pc:sldMk cId="2885095762" sldId="352"/>
            <ac:picMk id="4" creationId="{BCD71790-0808-4C12-A594-CB23EFD96B0A}"/>
          </ac:picMkLst>
        </pc:picChg>
        <pc:picChg chg="add mod modCrop">
          <ac:chgData name="Nicole Miller-Struttmann" userId="033cc765-ca50-4473-8448-fb7fb03c9eb0" providerId="ADAL" clId="{F993F73D-1219-854F-A744-83C562341468}" dt="2022-08-17T17:05:58.251" v="92" actId="732"/>
          <ac:picMkLst>
            <pc:docMk/>
            <pc:sldMk cId="2885095762" sldId="352"/>
            <ac:picMk id="6" creationId="{DCAFEACA-1583-7828-6B65-4EB4CC722504}"/>
          </ac:picMkLst>
        </pc:picChg>
        <pc:picChg chg="del mod modCrop">
          <ac:chgData name="Nicole Miller-Struttmann" userId="033cc765-ca50-4473-8448-fb7fb03c9eb0" providerId="ADAL" clId="{F993F73D-1219-854F-A744-83C562341468}" dt="2022-08-17T17:05:29.651" v="86" actId="478"/>
          <ac:picMkLst>
            <pc:docMk/>
            <pc:sldMk cId="2885095762" sldId="352"/>
            <ac:picMk id="8" creationId="{A350AFF7-05F8-2866-B071-B35B873DFCD5}"/>
          </ac:picMkLst>
        </pc:picChg>
        <pc:picChg chg="mod modCrop">
          <ac:chgData name="Nicole Miller-Struttmann" userId="033cc765-ca50-4473-8448-fb7fb03c9eb0" providerId="ADAL" clId="{F993F73D-1219-854F-A744-83C562341468}" dt="2022-08-17T17:05:34.559" v="88" actId="1076"/>
          <ac:picMkLst>
            <pc:docMk/>
            <pc:sldMk cId="2885095762" sldId="352"/>
            <ac:picMk id="13" creationId="{E59587B9-9CD9-4962-891E-1D8E79C5020A}"/>
          </ac:picMkLst>
        </pc:picChg>
        <pc:picChg chg="add mod modCrop">
          <ac:chgData name="Nicole Miller-Struttmann" userId="033cc765-ca50-4473-8448-fb7fb03c9eb0" providerId="ADAL" clId="{F993F73D-1219-854F-A744-83C562341468}" dt="2022-08-17T17:05:43.391" v="90" actId="1076"/>
          <ac:picMkLst>
            <pc:docMk/>
            <pc:sldMk cId="2885095762" sldId="352"/>
            <ac:picMk id="15" creationId="{6710113C-99AB-606B-2895-DC3CF0BB61DB}"/>
          </ac:picMkLst>
        </pc:picChg>
      </pc:sldChg>
      <pc:sldChg chg="del">
        <pc:chgData name="Nicole Miller-Struttmann" userId="033cc765-ca50-4473-8448-fb7fb03c9eb0" providerId="ADAL" clId="{F993F73D-1219-854F-A744-83C562341468}" dt="2022-08-17T16:56:35.769" v="21" actId="2696"/>
        <pc:sldMkLst>
          <pc:docMk/>
          <pc:sldMk cId="397096304" sldId="353"/>
        </pc:sldMkLst>
      </pc:sldChg>
      <pc:sldChg chg="addSp delSp modSp mod">
        <pc:chgData name="Nicole Miller-Struttmann" userId="033cc765-ca50-4473-8448-fb7fb03c9eb0" providerId="ADAL" clId="{F993F73D-1219-854F-A744-83C562341468}" dt="2022-08-17T17:14:13.427" v="175" actId="1035"/>
        <pc:sldMkLst>
          <pc:docMk/>
          <pc:sldMk cId="1008219549" sldId="354"/>
        </pc:sldMkLst>
        <pc:picChg chg="add mod">
          <ac:chgData name="Nicole Miller-Struttmann" userId="033cc765-ca50-4473-8448-fb7fb03c9eb0" providerId="ADAL" clId="{F993F73D-1219-854F-A744-83C562341468}" dt="2022-08-17T16:56:27.592" v="20"/>
          <ac:picMkLst>
            <pc:docMk/>
            <pc:sldMk cId="1008219549" sldId="354"/>
            <ac:picMk id="3" creationId="{AA2ED34C-F4A8-1C9F-FA48-2377878DAE50}"/>
          </ac:picMkLst>
        </pc:picChg>
        <pc:picChg chg="del">
          <ac:chgData name="Nicole Miller-Struttmann" userId="033cc765-ca50-4473-8448-fb7fb03c9eb0" providerId="ADAL" clId="{F993F73D-1219-854F-A744-83C562341468}" dt="2022-08-17T16:56:27.228" v="19" actId="478"/>
          <ac:picMkLst>
            <pc:docMk/>
            <pc:sldMk cId="1008219549" sldId="354"/>
            <ac:picMk id="4" creationId="{059A3BBB-D287-4FB5-875A-19D86D1E8AFF}"/>
          </ac:picMkLst>
        </pc:picChg>
        <pc:picChg chg="add mod">
          <ac:chgData name="Nicole Miller-Struttmann" userId="033cc765-ca50-4473-8448-fb7fb03c9eb0" providerId="ADAL" clId="{F993F73D-1219-854F-A744-83C562341468}" dt="2022-08-17T17:14:04.919" v="159" actId="14100"/>
          <ac:picMkLst>
            <pc:docMk/>
            <pc:sldMk cId="1008219549" sldId="354"/>
            <ac:picMk id="5" creationId="{5E2E40E1-85E4-4D06-15CC-FC61885A1B5C}"/>
          </ac:picMkLst>
        </pc:picChg>
        <pc:picChg chg="add mod">
          <ac:chgData name="Nicole Miller-Struttmann" userId="033cc765-ca50-4473-8448-fb7fb03c9eb0" providerId="ADAL" clId="{F993F73D-1219-854F-A744-83C562341468}" dt="2022-08-17T17:14:09.963" v="164" actId="1038"/>
          <ac:picMkLst>
            <pc:docMk/>
            <pc:sldMk cId="1008219549" sldId="354"/>
            <ac:picMk id="8" creationId="{94E313E9-31E2-84BD-3060-644298BEA6D4}"/>
          </ac:picMkLst>
        </pc:picChg>
        <pc:picChg chg="add 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9" creationId="{9B399293-AC8B-AEAB-DF52-63E1C17B6A6B}"/>
          </ac:picMkLst>
        </pc:picChg>
        <pc:picChg chg="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0" creationId="{CDEB4F87-28CB-4657-96E1-827F3B0FF441}"/>
          </ac:picMkLst>
        </pc:picChg>
        <pc:picChg chg="add mod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1" creationId="{62DF1AB8-C101-C3D4-C0FB-08788D0EF7E8}"/>
          </ac:picMkLst>
        </pc:picChg>
        <pc:picChg chg="mod">
          <ac:chgData name="Nicole Miller-Struttmann" userId="033cc765-ca50-4473-8448-fb7fb03c9eb0" providerId="ADAL" clId="{F993F73D-1219-854F-A744-83C562341468}" dt="2022-08-17T17:13:54.854" v="156" actId="14100"/>
          <ac:picMkLst>
            <pc:docMk/>
            <pc:sldMk cId="1008219549" sldId="354"/>
            <ac:picMk id="12" creationId="{1E0A5875-3C8F-4596-8729-023B24649D73}"/>
          </ac:picMkLst>
        </pc:picChg>
        <pc:picChg chg="add mod modCrop">
          <ac:chgData name="Nicole Miller-Struttmann" userId="033cc765-ca50-4473-8448-fb7fb03c9eb0" providerId="ADAL" clId="{F993F73D-1219-854F-A744-83C562341468}" dt="2022-08-17T17:14:13.427" v="175" actId="1035"/>
          <ac:picMkLst>
            <pc:docMk/>
            <pc:sldMk cId="1008219549" sldId="354"/>
            <ac:picMk id="13" creationId="{6F59C4FB-5802-BFD4-3B65-F351F5971A37}"/>
          </ac:picMkLst>
        </pc:picChg>
        <pc:picChg chg="mod">
          <ac:chgData name="Nicole Miller-Struttmann" userId="033cc765-ca50-4473-8448-fb7fb03c9eb0" providerId="ADAL" clId="{F993F73D-1219-854F-A744-83C562341468}" dt="2022-08-17T17:13:37.484" v="150" actId="1076"/>
          <ac:picMkLst>
            <pc:docMk/>
            <pc:sldMk cId="1008219549" sldId="354"/>
            <ac:picMk id="16" creationId="{FCD6054C-3003-4E1B-BD52-3012549A68F8}"/>
          </ac:picMkLst>
        </pc:picChg>
        <pc:picChg chg="del mod">
          <ac:chgData name="Nicole Miller-Struttmann" userId="033cc765-ca50-4473-8448-fb7fb03c9eb0" providerId="ADAL" clId="{F993F73D-1219-854F-A744-83C562341468}" dt="2022-08-17T17:13:06.775" v="143" actId="478"/>
          <ac:picMkLst>
            <pc:docMk/>
            <pc:sldMk cId="1008219549" sldId="354"/>
            <ac:picMk id="17" creationId="{D3E36289-837C-4083-8FDA-7D107B42B301}"/>
          </ac:picMkLst>
        </pc:picChg>
        <pc:picChg chg="del">
          <ac:chgData name="Nicole Miller-Struttmann" userId="033cc765-ca50-4473-8448-fb7fb03c9eb0" providerId="ADAL" clId="{F993F73D-1219-854F-A744-83C562341468}" dt="2022-08-17T17:09:14.108" v="122" actId="478"/>
          <ac:picMkLst>
            <pc:docMk/>
            <pc:sldMk cId="1008219549" sldId="354"/>
            <ac:picMk id="18" creationId="{68E74F46-49BC-457C-B8F7-A311D1BD4BDD}"/>
          </ac:picMkLst>
        </pc:picChg>
        <pc:picChg chg="del">
          <ac:chgData name="Nicole Miller-Struttmann" userId="033cc765-ca50-4473-8448-fb7fb03c9eb0" providerId="ADAL" clId="{F993F73D-1219-854F-A744-83C562341468}" dt="2022-08-17T17:08:55.993" v="113" actId="478"/>
          <ac:picMkLst>
            <pc:docMk/>
            <pc:sldMk cId="1008219549" sldId="354"/>
            <ac:picMk id="20" creationId="{ECB8604A-7FF5-4B05-8033-265C12ED2D2D}"/>
          </ac:picMkLst>
        </pc:picChg>
        <pc:picChg chg="del">
          <ac:chgData name="Nicole Miller-Struttmann" userId="033cc765-ca50-4473-8448-fb7fb03c9eb0" providerId="ADAL" clId="{F993F73D-1219-854F-A744-83C562341468}" dt="2022-08-17T17:09:04.859" v="117" actId="478"/>
          <ac:picMkLst>
            <pc:docMk/>
            <pc:sldMk cId="1008219549" sldId="354"/>
            <ac:picMk id="22" creationId="{B605E837-F3C5-44B0-8504-6F313FAD7A04}"/>
          </ac:picMkLst>
        </pc:picChg>
        <pc:picChg chg="del">
          <ac:chgData name="Nicole Miller-Struttmann" userId="033cc765-ca50-4473-8448-fb7fb03c9eb0" providerId="ADAL" clId="{F993F73D-1219-854F-A744-83C562341468}" dt="2022-08-17T17:09:21.870" v="126" actId="478"/>
          <ac:picMkLst>
            <pc:docMk/>
            <pc:sldMk cId="1008219549" sldId="354"/>
            <ac:picMk id="24" creationId="{ACFBB9E7-C649-494E-B402-6F7052B3E2E1}"/>
          </ac:picMkLst>
        </pc:picChg>
      </pc:sldChg>
      <pc:sldChg chg="del">
        <pc:chgData name="Nicole Miller-Struttmann" userId="033cc765-ca50-4473-8448-fb7fb03c9eb0" providerId="ADAL" clId="{F993F73D-1219-854F-A744-83C562341468}" dt="2022-08-17T17:21:48.088" v="383" actId="2696"/>
        <pc:sldMkLst>
          <pc:docMk/>
          <pc:sldMk cId="3895957589" sldId="366"/>
        </pc:sldMkLst>
      </pc:sldChg>
      <pc:sldChg chg="mod modShow modNotesTx">
        <pc:chgData name="Nicole Miller-Struttmann" userId="033cc765-ca50-4473-8448-fb7fb03c9eb0" providerId="ADAL" clId="{F993F73D-1219-854F-A744-83C562341468}" dt="2022-08-17T17:25:19.780" v="676" actId="20577"/>
        <pc:sldMkLst>
          <pc:docMk/>
          <pc:sldMk cId="1353135671" sldId="368"/>
        </pc:sldMkLst>
      </pc:sldChg>
      <pc:sldChg chg="ord modNotesTx">
        <pc:chgData name="Nicole Miller-Struttmann" userId="033cc765-ca50-4473-8448-fb7fb03c9eb0" providerId="ADAL" clId="{F993F73D-1219-854F-A744-83C562341468}" dt="2022-08-17T17:24:58.779" v="610" actId="20578"/>
        <pc:sldMkLst>
          <pc:docMk/>
          <pc:sldMk cId="990789141" sldId="369"/>
        </pc:sldMkLst>
      </pc:sldChg>
      <pc:sldChg chg="addSp delSp modSp add mod">
        <pc:chgData name="Nicole Miller-Struttmann" userId="033cc765-ca50-4473-8448-fb7fb03c9eb0" providerId="ADAL" clId="{F993F73D-1219-854F-A744-83C562341468}" dt="2022-08-17T17:32:23.486" v="786" actId="478"/>
        <pc:sldMkLst>
          <pc:docMk/>
          <pc:sldMk cId="1387056389" sldId="370"/>
        </pc:sldMkLst>
        <pc:spChg chg="add del mod">
          <ac:chgData name="Nicole Miller-Struttmann" userId="033cc765-ca50-4473-8448-fb7fb03c9eb0" providerId="ADAL" clId="{F993F73D-1219-854F-A744-83C562341468}" dt="2022-08-17T17:30:10.634" v="737" actId="478"/>
          <ac:spMkLst>
            <pc:docMk/>
            <pc:sldMk cId="1387056389" sldId="370"/>
            <ac:spMk id="4" creationId="{81A75E38-E695-7CAF-C31E-31EBCF063A14}"/>
          </ac:spMkLst>
        </pc:spChg>
        <pc:spChg chg="del">
          <ac:chgData name="Nicole Miller-Struttmann" userId="033cc765-ca50-4473-8448-fb7fb03c9eb0" providerId="ADAL" clId="{F993F73D-1219-854F-A744-83C562341468}" dt="2022-08-17T17:30:08.174" v="736" actId="478"/>
          <ac:spMkLst>
            <pc:docMk/>
            <pc:sldMk cId="1387056389" sldId="370"/>
            <ac:spMk id="395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20.674" v="783" actId="478"/>
          <ac:spMkLst>
            <pc:docMk/>
            <pc:sldMk cId="1387056389" sldId="370"/>
            <ac:spMk id="398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2:08.629" v="780" actId="1076"/>
          <ac:spMkLst>
            <pc:docMk/>
            <pc:sldMk cId="1387056389" sldId="370"/>
            <ac:spMk id="400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0:25.638" v="741" actId="478"/>
          <ac:spMkLst>
            <pc:docMk/>
            <pc:sldMk cId="1387056389" sldId="370"/>
            <ac:spMk id="402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23.486" v="786" actId="478"/>
          <ac:spMkLst>
            <pc:docMk/>
            <pc:sldMk cId="1387056389" sldId="370"/>
            <ac:spMk id="404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2:14.451" v="781" actId="1076"/>
          <ac:spMkLst>
            <pc:docMk/>
            <pc:sldMk cId="1387056389" sldId="370"/>
            <ac:spMk id="405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1:45.021" v="772" actId="1076"/>
          <ac:spMkLst>
            <pc:docMk/>
            <pc:sldMk cId="1387056389" sldId="370"/>
            <ac:spMk id="408" creationId="{00000000-0000-0000-0000-000000000000}"/>
          </ac:spMkLst>
        </pc:spChg>
        <pc:picChg chg="mod modCrop">
          <ac:chgData name="Nicole Miller-Struttmann" userId="033cc765-ca50-4473-8448-fb7fb03c9eb0" providerId="ADAL" clId="{F993F73D-1219-854F-A744-83C562341468}" dt="2022-08-17T17:31:16.205" v="763" actId="1076"/>
          <ac:picMkLst>
            <pc:docMk/>
            <pc:sldMk cId="1387056389" sldId="370"/>
            <ac:picMk id="396" creationId="{00000000-0000-0000-0000-000000000000}"/>
          </ac:picMkLst>
        </pc:picChg>
        <pc:cxnChg chg="del">
          <ac:chgData name="Nicole Miller-Struttmann" userId="033cc765-ca50-4473-8448-fb7fb03c9eb0" providerId="ADAL" clId="{F993F73D-1219-854F-A744-83C562341468}" dt="2022-08-17T17:32:22.376" v="785" actId="478"/>
          <ac:cxnSpMkLst>
            <pc:docMk/>
            <pc:sldMk cId="1387056389" sldId="370"/>
            <ac:cxnSpMk id="397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05.405" v="779" actId="1076"/>
          <ac:cxnSpMkLst>
            <pc:docMk/>
            <pc:sldMk cId="1387056389" sldId="370"/>
            <ac:cxnSpMk id="399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0:26.671" v="742" actId="478"/>
          <ac:cxnSpMkLst>
            <pc:docMk/>
            <pc:sldMk cId="1387056389" sldId="370"/>
            <ac:cxnSpMk id="401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2:21.511" v="784" actId="478"/>
          <ac:cxnSpMkLst>
            <pc:docMk/>
            <pc:sldMk cId="1387056389" sldId="370"/>
            <ac:cxnSpMk id="403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17.875" v="782" actId="14100"/>
          <ac:cxnSpMkLst>
            <pc:docMk/>
            <pc:sldMk cId="1387056389" sldId="370"/>
            <ac:cxnSpMk id="406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1:42.725" v="771" actId="14100"/>
          <ac:cxnSpMkLst>
            <pc:docMk/>
            <pc:sldMk cId="1387056389" sldId="370"/>
            <ac:cxnSpMk id="407" creationId="{00000000-0000-0000-0000-000000000000}"/>
          </ac:cxnSpMkLst>
        </pc:cxnChg>
      </pc:sldChg>
      <pc:sldChg chg="addSp delSp modSp add mod">
        <pc:chgData name="Nicole Miller-Struttmann" userId="033cc765-ca50-4473-8448-fb7fb03c9eb0" providerId="ADAL" clId="{F993F73D-1219-854F-A744-83C562341468}" dt="2022-08-17T17:33:20.229" v="807" actId="1076"/>
        <pc:sldMkLst>
          <pc:docMk/>
          <pc:sldMk cId="423457474" sldId="371"/>
        </pc:sldMkLst>
        <pc:spChg chg="add mod">
          <ac:chgData name="Nicole Miller-Struttmann" userId="033cc765-ca50-4473-8448-fb7fb03c9eb0" providerId="ADAL" clId="{F993F73D-1219-854F-A744-83C562341468}" dt="2022-08-17T17:33:20.229" v="807" actId="1076"/>
          <ac:spMkLst>
            <pc:docMk/>
            <pc:sldMk cId="423457474" sldId="371"/>
            <ac:spMk id="7" creationId="{49DBE0D9-4F4B-9679-7A5E-25526CE0033E}"/>
          </ac:spMkLst>
        </pc:spChg>
        <pc:spChg chg="del mod">
          <ac:chgData name="Nicole Miller-Struttmann" userId="033cc765-ca50-4473-8448-fb7fb03c9eb0" providerId="ADAL" clId="{F993F73D-1219-854F-A744-83C562341468}" dt="2022-08-17T17:33:17.040" v="805" actId="478"/>
          <ac:spMkLst>
            <pc:docMk/>
            <pc:sldMk cId="423457474" sldId="371"/>
            <ac:spMk id="398" creationId="{00000000-0000-0000-0000-000000000000}"/>
          </ac:spMkLst>
        </pc:spChg>
        <pc:spChg chg="del mod">
          <ac:chgData name="Nicole Miller-Struttmann" userId="033cc765-ca50-4473-8448-fb7fb03c9eb0" providerId="ADAL" clId="{F993F73D-1219-854F-A744-83C562341468}" dt="2022-08-17T17:32:33.250" v="790" actId="478"/>
          <ac:spMkLst>
            <pc:docMk/>
            <pc:sldMk cId="423457474" sldId="371"/>
            <ac:spMk id="400" creationId="{00000000-0000-0000-0000-000000000000}"/>
          </ac:spMkLst>
        </pc:spChg>
        <pc:spChg chg="mod">
          <ac:chgData name="Nicole Miller-Struttmann" userId="033cc765-ca50-4473-8448-fb7fb03c9eb0" providerId="ADAL" clId="{F993F73D-1219-854F-A744-83C562341468}" dt="2022-08-17T17:33:00.555" v="801" actId="1076"/>
          <ac:spMkLst>
            <pc:docMk/>
            <pc:sldMk cId="423457474" sldId="371"/>
            <ac:spMk id="402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32:36.736" v="793" actId="478"/>
          <ac:spMkLst>
            <pc:docMk/>
            <pc:sldMk cId="423457474" sldId="371"/>
            <ac:spMk id="405" creationId="{00000000-0000-0000-0000-000000000000}"/>
          </ac:spMkLst>
        </pc:spChg>
        <pc:spChg chg="del">
          <ac:chgData name="Nicole Miller-Struttmann" userId="033cc765-ca50-4473-8448-fb7fb03c9eb0" providerId="ADAL" clId="{F993F73D-1219-854F-A744-83C562341468}" dt="2022-08-17T17:32:27.789" v="787" actId="478"/>
          <ac:spMkLst>
            <pc:docMk/>
            <pc:sldMk cId="423457474" sldId="371"/>
            <ac:spMk id="408" creationId="{00000000-0000-0000-0000-000000000000}"/>
          </ac:spMkLst>
        </pc:spChg>
        <pc:picChg chg="add mod">
          <ac:chgData name="Nicole Miller-Struttmann" userId="033cc765-ca50-4473-8448-fb7fb03c9eb0" providerId="ADAL" clId="{F993F73D-1219-854F-A744-83C562341468}" dt="2022-08-17T17:32:47.712" v="796" actId="167"/>
          <ac:picMkLst>
            <pc:docMk/>
            <pc:sldMk cId="423457474" sldId="371"/>
            <ac:picMk id="3" creationId="{73FF4616-E8D8-5B4D-EFF1-0A21342022B9}"/>
          </ac:picMkLst>
        </pc:picChg>
        <pc:picChg chg="del">
          <ac:chgData name="Nicole Miller-Struttmann" userId="033cc765-ca50-4473-8448-fb7fb03c9eb0" providerId="ADAL" clId="{F993F73D-1219-854F-A744-83C562341468}" dt="2022-08-17T17:32:43.740" v="794" actId="478"/>
          <ac:picMkLst>
            <pc:docMk/>
            <pc:sldMk cId="423457474" sldId="371"/>
            <ac:picMk id="396" creationId="{00000000-0000-0000-0000-000000000000}"/>
          </ac:picMkLst>
        </pc:picChg>
        <pc:cxnChg chg="del">
          <ac:chgData name="Nicole Miller-Struttmann" userId="033cc765-ca50-4473-8448-fb7fb03c9eb0" providerId="ADAL" clId="{F993F73D-1219-854F-A744-83C562341468}" dt="2022-08-17T17:32:34.136" v="791" actId="478"/>
          <ac:cxnSpMkLst>
            <pc:docMk/>
            <pc:sldMk cId="423457474" sldId="371"/>
            <ac:cxnSpMk id="399" creationId="{00000000-0000-0000-0000-000000000000}"/>
          </ac:cxnSpMkLst>
        </pc:cxnChg>
        <pc:cxnChg chg="mod">
          <ac:chgData name="Nicole Miller-Struttmann" userId="033cc765-ca50-4473-8448-fb7fb03c9eb0" providerId="ADAL" clId="{F993F73D-1219-854F-A744-83C562341468}" dt="2022-08-17T17:32:58.198" v="800" actId="14100"/>
          <ac:cxnSpMkLst>
            <pc:docMk/>
            <pc:sldMk cId="423457474" sldId="371"/>
            <ac:cxnSpMk id="401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3:06.003" v="803" actId="478"/>
          <ac:cxnSpMkLst>
            <pc:docMk/>
            <pc:sldMk cId="423457474" sldId="371"/>
            <ac:cxnSpMk id="403" creationId="{00000000-0000-0000-0000-000000000000}"/>
          </ac:cxnSpMkLst>
        </pc:cxnChg>
        <pc:cxnChg chg="del mod">
          <ac:chgData name="Nicole Miller-Struttmann" userId="033cc765-ca50-4473-8448-fb7fb03c9eb0" providerId="ADAL" clId="{F993F73D-1219-854F-A744-83C562341468}" dt="2022-08-17T17:32:35.636" v="792" actId="478"/>
          <ac:cxnSpMkLst>
            <pc:docMk/>
            <pc:sldMk cId="423457474" sldId="371"/>
            <ac:cxnSpMk id="406" creationId="{00000000-0000-0000-0000-000000000000}"/>
          </ac:cxnSpMkLst>
        </pc:cxnChg>
        <pc:cxnChg chg="del">
          <ac:chgData name="Nicole Miller-Struttmann" userId="033cc765-ca50-4473-8448-fb7fb03c9eb0" providerId="ADAL" clId="{F993F73D-1219-854F-A744-83C562341468}" dt="2022-08-17T17:32:28.599" v="788" actId="478"/>
          <ac:cxnSpMkLst>
            <pc:docMk/>
            <pc:sldMk cId="423457474" sldId="371"/>
            <ac:cxnSpMk id="407" creationId="{00000000-0000-0000-0000-000000000000}"/>
          </ac:cxnSpMkLst>
        </pc:cxnChg>
      </pc:sldChg>
    </pc:docChg>
  </pc:docChgLst>
  <pc:docChgLst>
    <pc:chgData name="Nicole Miller-Struttmann" userId="033cc765-ca50-4473-8448-fb7fb03c9eb0" providerId="ADAL" clId="{A70A415A-FD7A-6A4B-AEF7-C4A19E83A246}"/>
    <pc:docChg chg="undo custSel delSld modSld sldOrd">
      <pc:chgData name="Nicole Miller-Struttmann" userId="033cc765-ca50-4473-8448-fb7fb03c9eb0" providerId="ADAL" clId="{A70A415A-FD7A-6A4B-AEF7-C4A19E83A246}" dt="2023-09-20T17:41:03.804" v="184" actId="478"/>
      <pc:docMkLst>
        <pc:docMk/>
      </pc:docMkLst>
      <pc:sldChg chg="addSp delSp modSp del mod">
        <pc:chgData name="Nicole Miller-Struttmann" userId="033cc765-ca50-4473-8448-fb7fb03c9eb0" providerId="ADAL" clId="{A70A415A-FD7A-6A4B-AEF7-C4A19E83A246}" dt="2023-09-20T17:32:46.827" v="37" actId="2696"/>
        <pc:sldMkLst>
          <pc:docMk/>
          <pc:sldMk cId="4257837587" sldId="337"/>
        </pc:sldMkLst>
        <pc:spChg chg="del mod">
          <ac:chgData name="Nicole Miller-Struttmann" userId="033cc765-ca50-4473-8448-fb7fb03c9eb0" providerId="ADAL" clId="{A70A415A-FD7A-6A4B-AEF7-C4A19E83A246}" dt="2023-09-20T17:31:54.735" v="20" actId="21"/>
          <ac:spMkLst>
            <pc:docMk/>
            <pc:sldMk cId="4257837587" sldId="337"/>
            <ac:spMk id="4" creationId="{5D973B74-EEA4-2C2E-D083-07543A343349}"/>
          </ac:spMkLst>
        </pc:spChg>
        <pc:spChg chg="add del mod">
          <ac:chgData name="Nicole Miller-Struttmann" userId="033cc765-ca50-4473-8448-fb7fb03c9eb0" providerId="ADAL" clId="{A70A415A-FD7A-6A4B-AEF7-C4A19E83A246}" dt="2023-09-20T17:31:42.263" v="16" actId="21"/>
          <ac:spMkLst>
            <pc:docMk/>
            <pc:sldMk cId="4257837587" sldId="337"/>
            <ac:spMk id="6" creationId="{1FE612FD-9648-609E-6190-32F44AAE1D65}"/>
          </ac:spMkLst>
        </pc:spChg>
        <pc:spChg chg="del mod">
          <ac:chgData name="Nicole Miller-Struttmann" userId="033cc765-ca50-4473-8448-fb7fb03c9eb0" providerId="ADAL" clId="{A70A415A-FD7A-6A4B-AEF7-C4A19E83A246}" dt="2023-09-20T17:31:53.043" v="19" actId="478"/>
          <ac:spMkLst>
            <pc:docMk/>
            <pc:sldMk cId="4257837587" sldId="337"/>
            <ac:spMk id="8" creationId="{414CC4F9-C40A-3511-21F0-6A83A621E3ED}"/>
          </ac:spMkLst>
        </pc:spChg>
        <pc:spChg chg="del mod">
          <ac:chgData name="Nicole Miller-Struttmann" userId="033cc765-ca50-4473-8448-fb7fb03c9eb0" providerId="ADAL" clId="{A70A415A-FD7A-6A4B-AEF7-C4A19E83A246}" dt="2023-09-20T17:31:35.656" v="13" actId="21"/>
          <ac:spMkLst>
            <pc:docMk/>
            <pc:sldMk cId="4257837587" sldId="337"/>
            <ac:spMk id="9" creationId="{45736322-6CAC-7E75-59A6-6F00EE1B51A3}"/>
          </ac:spMkLst>
        </pc:spChg>
        <pc:picChg chg="mod">
          <ac:chgData name="Nicole Miller-Struttmann" userId="033cc765-ca50-4473-8448-fb7fb03c9eb0" providerId="ADAL" clId="{A70A415A-FD7A-6A4B-AEF7-C4A19E83A246}" dt="2023-09-20T17:30:55.253" v="10" actId="1076"/>
          <ac:picMkLst>
            <pc:docMk/>
            <pc:sldMk cId="4257837587" sldId="337"/>
            <ac:picMk id="2" creationId="{D7AED6D4-FF16-2EBE-D111-6FBDCB8EFC7E}"/>
          </ac:picMkLst>
        </pc:picChg>
        <pc:picChg chg="mod">
          <ac:chgData name="Nicole Miller-Struttmann" userId="033cc765-ca50-4473-8448-fb7fb03c9eb0" providerId="ADAL" clId="{A70A415A-FD7A-6A4B-AEF7-C4A19E83A246}" dt="2023-09-20T17:30:58.124" v="11" actId="1076"/>
          <ac:picMkLst>
            <pc:docMk/>
            <pc:sldMk cId="4257837587" sldId="337"/>
            <ac:picMk id="3" creationId="{7ED53785-5F31-B88E-64FF-1127355C01BD}"/>
          </ac:picMkLst>
        </pc:picChg>
      </pc:sldChg>
      <pc:sldChg chg="addSp delSp modSp mod">
        <pc:chgData name="Nicole Miller-Struttmann" userId="033cc765-ca50-4473-8448-fb7fb03c9eb0" providerId="ADAL" clId="{A70A415A-FD7A-6A4B-AEF7-C4A19E83A246}" dt="2023-09-20T17:41:03.804" v="184" actId="478"/>
        <pc:sldMkLst>
          <pc:docMk/>
          <pc:sldMk cId="3963670044" sldId="338"/>
        </pc:sldMkLst>
        <pc:spChg chg="add del mod">
          <ac:chgData name="Nicole Miller-Struttmann" userId="033cc765-ca50-4473-8448-fb7fb03c9eb0" providerId="ADAL" clId="{A70A415A-FD7A-6A4B-AEF7-C4A19E83A246}" dt="2023-09-20T17:37:16.419" v="101"/>
          <ac:spMkLst>
            <pc:docMk/>
            <pc:sldMk cId="3963670044" sldId="338"/>
            <ac:spMk id="3" creationId="{76CD7995-7C59-6EC9-5605-B859EFE55EC8}"/>
          </ac:spMkLst>
        </pc:spChg>
        <pc:spChg chg="mod">
          <ac:chgData name="Nicole Miller-Struttmann" userId="033cc765-ca50-4473-8448-fb7fb03c9eb0" providerId="ADAL" clId="{A70A415A-FD7A-6A4B-AEF7-C4A19E83A246}" dt="2023-09-20T17:37:58.102" v="148" actId="20577"/>
          <ac:spMkLst>
            <pc:docMk/>
            <pc:sldMk cId="3963670044" sldId="338"/>
            <ac:spMk id="4" creationId="{5D973B74-EEA4-2C2E-D083-07543A343349}"/>
          </ac:spMkLst>
        </pc:spChg>
        <pc:spChg chg="del mod">
          <ac:chgData name="Nicole Miller-Struttmann" userId="033cc765-ca50-4473-8448-fb7fb03c9eb0" providerId="ADAL" clId="{A70A415A-FD7A-6A4B-AEF7-C4A19E83A246}" dt="2023-09-20T17:33:08.680" v="47" actId="478"/>
          <ac:spMkLst>
            <pc:docMk/>
            <pc:sldMk cId="3963670044" sldId="338"/>
            <ac:spMk id="5" creationId="{08918C0E-C06C-F350-9CF9-E95A8FB536FA}"/>
          </ac:spMkLst>
        </pc:spChg>
        <pc:spChg chg="mod">
          <ac:chgData name="Nicole Miller-Struttmann" userId="033cc765-ca50-4473-8448-fb7fb03c9eb0" providerId="ADAL" clId="{A70A415A-FD7A-6A4B-AEF7-C4A19E83A246}" dt="2023-09-20T17:38:11.865" v="154" actId="1076"/>
          <ac:spMkLst>
            <pc:docMk/>
            <pc:sldMk cId="3963670044" sldId="338"/>
            <ac:spMk id="6" creationId="{56C40035-AFA2-18A1-A288-CE9DC8F56184}"/>
          </ac:spMkLst>
        </pc:spChg>
        <pc:spChg chg="mod">
          <ac:chgData name="Nicole Miller-Struttmann" userId="033cc765-ca50-4473-8448-fb7fb03c9eb0" providerId="ADAL" clId="{A70A415A-FD7A-6A4B-AEF7-C4A19E83A246}" dt="2023-09-20T17:38:26.123" v="182" actId="20577"/>
          <ac:spMkLst>
            <pc:docMk/>
            <pc:sldMk cId="3963670044" sldId="338"/>
            <ac:spMk id="9" creationId="{88A03575-38ED-4386-168A-AB876EF9D522}"/>
          </ac:spMkLst>
        </pc:spChg>
        <pc:picChg chg="del mod">
          <ac:chgData name="Nicole Miller-Struttmann" userId="033cc765-ca50-4473-8448-fb7fb03c9eb0" providerId="ADAL" clId="{A70A415A-FD7A-6A4B-AEF7-C4A19E83A246}" dt="2023-09-20T17:41:03.804" v="184" actId="478"/>
          <ac:picMkLst>
            <pc:docMk/>
            <pc:sldMk cId="3963670044" sldId="338"/>
            <ac:picMk id="8" creationId="{8511EE11-8D9B-AD20-955B-3A1F65F2FF15}"/>
          </ac:picMkLst>
        </pc:picChg>
        <pc:picChg chg="add del mod">
          <ac:chgData name="Nicole Miller-Struttmann" userId="033cc765-ca50-4473-8448-fb7fb03c9eb0" providerId="ADAL" clId="{A70A415A-FD7A-6A4B-AEF7-C4A19E83A246}" dt="2023-09-20T17:41:03.289" v="183" actId="478"/>
          <ac:picMkLst>
            <pc:docMk/>
            <pc:sldMk cId="3963670044" sldId="338"/>
            <ac:picMk id="10" creationId="{F8FD2DE9-348F-8880-28AC-809D750B1895}"/>
          </ac:picMkLst>
        </pc:picChg>
      </pc:sldChg>
      <pc:sldChg chg="addSp modSp mod ord">
        <pc:chgData name="Nicole Miller-Struttmann" userId="033cc765-ca50-4473-8448-fb7fb03c9eb0" providerId="ADAL" clId="{A70A415A-FD7A-6A4B-AEF7-C4A19E83A246}" dt="2023-09-20T17:33:30.897" v="52" actId="1076"/>
        <pc:sldMkLst>
          <pc:docMk/>
          <pc:sldMk cId="3821392136" sldId="346"/>
        </pc:sldMkLst>
        <pc:spChg chg="add mod">
          <ac:chgData name="Nicole Miller-Struttmann" userId="033cc765-ca50-4473-8448-fb7fb03c9eb0" providerId="ADAL" clId="{A70A415A-FD7A-6A4B-AEF7-C4A19E83A246}" dt="2023-09-20T17:32:31.263" v="32" actId="12"/>
          <ac:spMkLst>
            <pc:docMk/>
            <pc:sldMk cId="3821392136" sldId="346"/>
            <ac:spMk id="3" creationId="{7675B233-F9FF-18B3-12DE-BB8B0BB88364}"/>
          </ac:spMkLst>
        </pc:spChg>
        <pc:spChg chg="add mod">
          <ac:chgData name="Nicole Miller-Struttmann" userId="033cc765-ca50-4473-8448-fb7fb03c9eb0" providerId="ADAL" clId="{A70A415A-FD7A-6A4B-AEF7-C4A19E83A246}" dt="2023-09-20T17:32:36.872" v="34" actId="1076"/>
          <ac:spMkLst>
            <pc:docMk/>
            <pc:sldMk cId="3821392136" sldId="346"/>
            <ac:spMk id="5" creationId="{25109633-DE25-B2CE-9092-21149093716D}"/>
          </ac:spMkLst>
        </pc:spChg>
        <pc:spChg chg="add mod">
          <ac:chgData name="Nicole Miller-Struttmann" userId="033cc765-ca50-4473-8448-fb7fb03c9eb0" providerId="ADAL" clId="{A70A415A-FD7A-6A4B-AEF7-C4A19E83A246}" dt="2023-09-20T17:33:29.115" v="51" actId="1076"/>
          <ac:spMkLst>
            <pc:docMk/>
            <pc:sldMk cId="3821392136" sldId="346"/>
            <ac:spMk id="9" creationId="{CCE3F27E-98AF-AE3D-18E5-484AF5087BFD}"/>
          </ac:spMkLst>
        </pc:spChg>
        <pc:picChg chg="mod">
          <ac:chgData name="Nicole Miller-Struttmann" userId="033cc765-ca50-4473-8448-fb7fb03c9eb0" providerId="ADAL" clId="{A70A415A-FD7A-6A4B-AEF7-C4A19E83A246}" dt="2023-09-20T17:32:41.271" v="36" actId="1076"/>
          <ac:picMkLst>
            <pc:docMk/>
            <pc:sldMk cId="3821392136" sldId="346"/>
            <ac:picMk id="6" creationId="{C71D4426-B055-D14F-B676-3454D9A48CD4}"/>
          </ac:picMkLst>
        </pc:picChg>
        <pc:picChg chg="mod">
          <ac:chgData name="Nicole Miller-Struttmann" userId="033cc765-ca50-4473-8448-fb7fb03c9eb0" providerId="ADAL" clId="{A70A415A-FD7A-6A4B-AEF7-C4A19E83A246}" dt="2023-09-20T17:33:30.897" v="52" actId="1076"/>
          <ac:picMkLst>
            <pc:docMk/>
            <pc:sldMk cId="3821392136" sldId="346"/>
            <ac:picMk id="11" creationId="{3AA6699C-09E4-533A-5188-D25B35E48666}"/>
          </ac:picMkLst>
        </pc:picChg>
      </pc:sldChg>
    </pc:docChg>
  </pc:docChgLst>
  <pc:docChgLst>
    <pc:chgData name="Michael Dawson" userId="S::michaeldawson21@webster.edu::a1677aa2-ddae-46fe-9679-a29127427c39" providerId="AD" clId="Web-{7882EBE7-257F-C192-41E5-D442571DD7DB}"/>
    <pc:docChg chg="modSld">
      <pc:chgData name="Michael Dawson" userId="S::michaeldawson21@webster.edu::a1677aa2-ddae-46fe-9679-a29127427c39" providerId="AD" clId="Web-{7882EBE7-257F-C192-41E5-D442571DD7DB}" dt="2022-10-17T21:52:49.697" v="250" actId="1076"/>
      <pc:docMkLst>
        <pc:docMk/>
      </pc:docMkLst>
      <pc:sldChg chg="addSp delSp modSp">
        <pc:chgData name="Michael Dawson" userId="S::michaeldawson21@webster.edu::a1677aa2-ddae-46fe-9679-a29127427c39" providerId="AD" clId="Web-{7882EBE7-257F-C192-41E5-D442571DD7DB}" dt="2022-10-17T21:49:51.193" v="179" actId="1076"/>
        <pc:sldMkLst>
          <pc:docMk/>
          <pc:sldMk cId="1261919062" sldId="324"/>
        </pc:sldMkLst>
        <pc:spChg chg="add mod">
          <ac:chgData name="Michael Dawson" userId="S::michaeldawson21@webster.edu::a1677aa2-ddae-46fe-9679-a29127427c39" providerId="AD" clId="Web-{7882EBE7-257F-C192-41E5-D442571DD7DB}" dt="2022-10-17T21:49:17.693" v="161" actId="1076"/>
          <ac:spMkLst>
            <pc:docMk/>
            <pc:sldMk cId="1261919062" sldId="324"/>
            <ac:spMk id="3" creationId="{994A76F9-81C4-BF29-C932-1232F9E4065A}"/>
          </ac:spMkLst>
        </pc:spChg>
        <pc:spChg chg="add mod">
          <ac:chgData name="Michael Dawson" userId="S::michaeldawson21@webster.edu::a1677aa2-ddae-46fe-9679-a29127427c39" providerId="AD" clId="Web-{7882EBE7-257F-C192-41E5-D442571DD7DB}" dt="2022-10-17T21:49:30.912" v="168" actId="1076"/>
          <ac:spMkLst>
            <pc:docMk/>
            <pc:sldMk cId="1261919062" sldId="324"/>
            <ac:spMk id="4" creationId="{F2C1BFF2-293F-A51A-26AE-D311739857AE}"/>
          </ac:spMkLst>
        </pc:spChg>
        <pc:spChg chg="add mod">
          <ac:chgData name="Michael Dawson" userId="S::michaeldawson21@webster.edu::a1677aa2-ddae-46fe-9679-a29127427c39" providerId="AD" clId="Web-{7882EBE7-257F-C192-41E5-D442571DD7DB}" dt="2022-10-17T21:49:47.693" v="178" actId="1076"/>
          <ac:spMkLst>
            <pc:docMk/>
            <pc:sldMk cId="1261919062" sldId="324"/>
            <ac:spMk id="5" creationId="{274600E7-3E4E-4353-D749-685B96A6F9F7}"/>
          </ac:spMkLst>
        </pc:spChg>
        <pc:spChg chg="add mod">
          <ac:chgData name="Michael Dawson" userId="S::michaeldawson21@webster.edu::a1677aa2-ddae-46fe-9679-a29127427c39" providerId="AD" clId="Web-{7882EBE7-257F-C192-41E5-D442571DD7DB}" dt="2022-10-17T21:49:51.193" v="179" actId="1076"/>
          <ac:spMkLst>
            <pc:docMk/>
            <pc:sldMk cId="1261919062" sldId="324"/>
            <ac:spMk id="6" creationId="{9AD0DB2F-B800-34A2-2166-F6AD2B34C132}"/>
          </ac:spMkLst>
        </pc:spChg>
        <pc:spChg chg="mod">
          <ac:chgData name="Michael Dawson" userId="S::michaeldawson21@webster.edu::a1677aa2-ddae-46fe-9679-a29127427c39" providerId="AD" clId="Web-{7882EBE7-257F-C192-41E5-D442571DD7DB}" dt="2022-10-17T21:42:49.153" v="12" actId="20577"/>
          <ac:spMkLst>
            <pc:docMk/>
            <pc:sldMk cId="1261919062" sldId="324"/>
            <ac:spMk id="197" creationId="{00000000-0000-0000-0000-000000000000}"/>
          </ac:spMkLst>
        </pc:spChg>
        <pc:picChg chg="mod modCrop">
          <ac:chgData name="Michael Dawson" userId="S::michaeldawson21@webster.edu::a1677aa2-ddae-46fe-9679-a29127427c39" providerId="AD" clId="Web-{7882EBE7-257F-C192-41E5-D442571DD7DB}" dt="2022-10-17T21:48:54.426" v="151" actId="1076"/>
          <ac:picMkLst>
            <pc:docMk/>
            <pc:sldMk cId="1261919062" sldId="324"/>
            <ac:picMk id="198" creationId="{00000000-0000-0000-0000-000000000000}"/>
          </ac:picMkLst>
        </pc:picChg>
        <pc:picChg chg="mod modCrop">
          <ac:chgData name="Michael Dawson" userId="S::michaeldawson21@webster.edu::a1677aa2-ddae-46fe-9679-a29127427c39" providerId="AD" clId="Web-{7882EBE7-257F-C192-41E5-D442571DD7DB}" dt="2022-10-17T21:49:02.817" v="154" actId="1076"/>
          <ac:picMkLst>
            <pc:docMk/>
            <pc:sldMk cId="1261919062" sldId="324"/>
            <ac:picMk id="199" creationId="{00000000-0000-0000-0000-000000000000}"/>
          </ac:picMkLst>
        </pc:picChg>
        <pc:picChg chg="mod modCrop">
          <ac:chgData name="Michael Dawson" userId="S::michaeldawson21@webster.edu::a1677aa2-ddae-46fe-9679-a29127427c39" providerId="AD" clId="Web-{7882EBE7-257F-C192-41E5-D442571DD7DB}" dt="2022-10-17T21:49:00.176" v="153" actId="1076"/>
          <ac:picMkLst>
            <pc:docMk/>
            <pc:sldMk cId="1261919062" sldId="324"/>
            <ac:picMk id="200" creationId="{00000000-0000-0000-0000-000000000000}"/>
          </ac:picMkLst>
        </pc:picChg>
        <pc:picChg chg="del mod">
          <ac:chgData name="Michael Dawson" userId="S::michaeldawson21@webster.edu::a1677aa2-ddae-46fe-9679-a29127427c39" providerId="AD" clId="Web-{7882EBE7-257F-C192-41E5-D442571DD7DB}" dt="2022-10-17T21:48:09.097" v="133"/>
          <ac:picMkLst>
            <pc:docMk/>
            <pc:sldMk cId="1261919062" sldId="324"/>
            <ac:picMk id="201" creationId="{00000000-0000-0000-0000-000000000000}"/>
          </ac:picMkLst>
        </pc:picChg>
      </pc:sldChg>
      <pc:sldChg chg="addSp modSp">
        <pc:chgData name="Michael Dawson" userId="S::michaeldawson21@webster.edu::a1677aa2-ddae-46fe-9679-a29127427c39" providerId="AD" clId="Web-{7882EBE7-257F-C192-41E5-D442571DD7DB}" dt="2022-10-17T21:52:49.697" v="250" actId="1076"/>
        <pc:sldMkLst>
          <pc:docMk/>
          <pc:sldMk cId="2167456894" sldId="328"/>
        </pc:sldMkLst>
        <pc:spChg chg="add mod">
          <ac:chgData name="Michael Dawson" userId="S::michaeldawson21@webster.edu::a1677aa2-ddae-46fe-9679-a29127427c39" providerId="AD" clId="Web-{7882EBE7-257F-C192-41E5-D442571DD7DB}" dt="2022-10-17T21:52:49.697" v="250" actId="1076"/>
          <ac:spMkLst>
            <pc:docMk/>
            <pc:sldMk cId="2167456894" sldId="328"/>
            <ac:spMk id="2" creationId="{2E31185F-A3F2-419F-B708-14664444B319}"/>
          </ac:spMkLst>
        </pc:spChg>
        <pc:spChg chg="mod">
          <ac:chgData name="Michael Dawson" userId="S::michaeldawson21@webster.edu::a1677aa2-ddae-46fe-9679-a29127427c39" providerId="AD" clId="Web-{7882EBE7-257F-C192-41E5-D442571DD7DB}" dt="2022-10-17T21:51:52.383" v="224" actId="20577"/>
          <ac:spMkLst>
            <pc:docMk/>
            <pc:sldMk cId="2167456894" sldId="328"/>
            <ac:spMk id="138" creationId="{00000000-0000-0000-0000-000000000000}"/>
          </ac:spMkLst>
        </pc:spChg>
        <pc:spChg chg="mod">
          <ac:chgData name="Michael Dawson" userId="S::michaeldawson21@webster.edu::a1677aa2-ddae-46fe-9679-a29127427c39" providerId="AD" clId="Web-{7882EBE7-257F-C192-41E5-D442571DD7DB}" dt="2022-10-17T21:51:59.696" v="226" actId="1076"/>
          <ac:spMkLst>
            <pc:docMk/>
            <pc:sldMk cId="2167456894" sldId="328"/>
            <ac:spMk id="139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DF97D99E-E79A-5ACB-3F48-FF67F39C8B68}"/>
    <pc:docChg chg="modSld">
      <pc:chgData name="Nicole Miller-Struttmann" userId="S::nicolem42@webster.edu::033cc765-ca50-4473-8448-fb7fb03c9eb0" providerId="AD" clId="Web-{DF97D99E-E79A-5ACB-3F48-FF67F39C8B68}" dt="2022-03-09T17:50:02.961" v="1035"/>
      <pc:docMkLst>
        <pc:docMk/>
      </pc:docMkLst>
      <pc:sldChg chg="modNotes">
        <pc:chgData name="Nicole Miller-Struttmann" userId="S::nicolem42@webster.edu::033cc765-ca50-4473-8448-fb7fb03c9eb0" providerId="AD" clId="Web-{DF97D99E-E79A-5ACB-3F48-FF67F39C8B68}" dt="2022-03-09T17:50:02.961" v="1035"/>
        <pc:sldMkLst>
          <pc:docMk/>
          <pc:sldMk cId="0" sldId="256"/>
        </pc:sldMkLst>
      </pc:sldChg>
    </pc:docChg>
  </pc:docChgLst>
  <pc:docChgLst>
    <pc:chgData name="Nicole Miller-Struttmann" userId="S::nicolem42@webster.edu::033cc765-ca50-4473-8448-fb7fb03c9eb0" providerId="AD" clId="Web-{BA5E3E29-3AE2-016B-C743-45854A34B1B3}"/>
    <pc:docChg chg="modSld">
      <pc:chgData name="Nicole Miller-Struttmann" userId="S::nicolem42@webster.edu::033cc765-ca50-4473-8448-fb7fb03c9eb0" providerId="AD" clId="Web-{BA5E3E29-3AE2-016B-C743-45854A34B1B3}" dt="2022-07-20T15:36:02.743" v="4"/>
      <pc:docMkLst>
        <pc:docMk/>
      </pc:docMkLst>
      <pc:sldChg chg="mod modShow">
        <pc:chgData name="Nicole Miller-Struttmann" userId="S::nicolem42@webster.edu::033cc765-ca50-4473-8448-fb7fb03c9eb0" providerId="AD" clId="Web-{BA5E3E29-3AE2-016B-C743-45854A34B1B3}" dt="2022-07-20T15:36:02.743" v="4"/>
        <pc:sldMkLst>
          <pc:docMk/>
          <pc:sldMk cId="0" sldId="257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087" v="0"/>
        <pc:sldMkLst>
          <pc:docMk/>
          <pc:sldMk cId="0" sldId="258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493" v="1"/>
        <pc:sldMkLst>
          <pc:docMk/>
          <pc:sldMk cId="0" sldId="259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634" v="2"/>
        <pc:sldMkLst>
          <pc:docMk/>
          <pc:sldMk cId="0" sldId="260"/>
        </pc:sldMkLst>
      </pc:sldChg>
      <pc:sldChg chg="mod modShow">
        <pc:chgData name="Nicole Miller-Struttmann" userId="S::nicolem42@webster.edu::033cc765-ca50-4473-8448-fb7fb03c9eb0" providerId="AD" clId="Web-{BA5E3E29-3AE2-016B-C743-45854A34B1B3}" dt="2022-07-20T15:36:02.696" v="3"/>
        <pc:sldMkLst>
          <pc:docMk/>
          <pc:sldMk cId="0" sldId="261"/>
        </pc:sldMkLst>
      </pc:sldChg>
    </pc:docChg>
  </pc:docChgLst>
  <pc:docChgLst>
    <pc:chgData name="jgauble@stlzoo.org" userId="S::urn:spo:guest#jgauble@stlzoo.org::" providerId="AD" clId="Web-{CE8252F4-5809-D02C-31CF-F12D3608F4EC}"/>
    <pc:docChg chg="modSld">
      <pc:chgData name="jgauble@stlzoo.org" userId="S::urn:spo:guest#jgauble@stlzoo.org::" providerId="AD" clId="Web-{CE8252F4-5809-D02C-31CF-F12D3608F4EC}" dt="2023-09-20T15:49:03.114" v="7" actId="20577"/>
      <pc:docMkLst>
        <pc:docMk/>
      </pc:docMkLst>
      <pc:sldChg chg="modSp">
        <pc:chgData name="jgauble@stlzoo.org" userId="S::urn:spo:guest#jgauble@stlzoo.org::" providerId="AD" clId="Web-{CE8252F4-5809-D02C-31CF-F12D3608F4EC}" dt="2023-09-20T15:48:06.347" v="1" actId="1076"/>
        <pc:sldMkLst>
          <pc:docMk/>
          <pc:sldMk cId="1261919062" sldId="324"/>
        </pc:sldMkLst>
        <pc:spChg chg="mod">
          <ac:chgData name="jgauble@stlzoo.org" userId="S::urn:spo:guest#jgauble@stlzoo.org::" providerId="AD" clId="Web-{CE8252F4-5809-D02C-31CF-F12D3608F4EC}" dt="2023-09-20T15:47:59.347" v="0" actId="1076"/>
          <ac:spMkLst>
            <pc:docMk/>
            <pc:sldMk cId="1261919062" sldId="324"/>
            <ac:spMk id="7" creationId="{7240E3DB-6A0A-8DEF-F664-4134E387A70D}"/>
          </ac:spMkLst>
        </pc:spChg>
        <pc:spChg chg="mod">
          <ac:chgData name="jgauble@stlzoo.org" userId="S::urn:spo:guest#jgauble@stlzoo.org::" providerId="AD" clId="Web-{CE8252F4-5809-D02C-31CF-F12D3608F4EC}" dt="2023-09-20T15:48:06.347" v="1" actId="1076"/>
          <ac:spMkLst>
            <pc:docMk/>
            <pc:sldMk cId="1261919062" sldId="324"/>
            <ac:spMk id="8" creationId="{77498664-760B-7960-7BEA-0EE88650D457}"/>
          </ac:spMkLst>
        </pc:spChg>
      </pc:sldChg>
      <pc:sldChg chg="modSp">
        <pc:chgData name="jgauble@stlzoo.org" userId="S::urn:spo:guest#jgauble@stlzoo.org::" providerId="AD" clId="Web-{CE8252F4-5809-D02C-31CF-F12D3608F4EC}" dt="2023-09-20T15:48:31.067" v="6" actId="20577"/>
        <pc:sldMkLst>
          <pc:docMk/>
          <pc:sldMk cId="2167456894" sldId="328"/>
        </pc:sldMkLst>
        <pc:spChg chg="mod">
          <ac:chgData name="jgauble@stlzoo.org" userId="S::urn:spo:guest#jgauble@stlzoo.org::" providerId="AD" clId="Web-{CE8252F4-5809-D02C-31CF-F12D3608F4EC}" dt="2023-09-20T15:48:31.067" v="6" actId="20577"/>
          <ac:spMkLst>
            <pc:docMk/>
            <pc:sldMk cId="2167456894" sldId="328"/>
            <ac:spMk id="139" creationId="{00000000-0000-0000-0000-000000000000}"/>
          </ac:spMkLst>
        </pc:spChg>
      </pc:sldChg>
      <pc:sldChg chg="modSp">
        <pc:chgData name="jgauble@stlzoo.org" userId="S::urn:spo:guest#jgauble@stlzoo.org::" providerId="AD" clId="Web-{CE8252F4-5809-D02C-31CF-F12D3608F4EC}" dt="2023-09-20T15:49:03.114" v="7" actId="20577"/>
        <pc:sldMkLst>
          <pc:docMk/>
          <pc:sldMk cId="348595981" sldId="345"/>
        </pc:sldMkLst>
        <pc:spChg chg="mod">
          <ac:chgData name="jgauble@stlzoo.org" userId="S::urn:spo:guest#jgauble@stlzoo.org::" providerId="AD" clId="Web-{CE8252F4-5809-D02C-31CF-F12D3608F4EC}" dt="2023-09-20T15:49:03.114" v="7" actId="20577"/>
          <ac:spMkLst>
            <pc:docMk/>
            <pc:sldMk cId="348595981" sldId="345"/>
            <ac:spMk id="6" creationId="{5586E618-675C-0A55-269D-1C6B33629E67}"/>
          </ac:spMkLst>
        </pc:spChg>
      </pc:sldChg>
    </pc:docChg>
  </pc:docChgLst>
  <pc:docChgLst>
    <pc:chgData name="Nicole Miller-Struttmann" userId="S::nicolem42@webster.edu::033cc765-ca50-4473-8448-fb7fb03c9eb0" providerId="AD" clId="Web-{02B1631B-8502-B5F8-C0EB-3FDC915DCC52}"/>
    <pc:docChg chg="modSld">
      <pc:chgData name="Nicole Miller-Struttmann" userId="S::nicolem42@webster.edu::033cc765-ca50-4473-8448-fb7fb03c9eb0" providerId="AD" clId="Web-{02B1631B-8502-B5F8-C0EB-3FDC915DCC52}" dt="2022-11-30T15:56:23.442" v="2"/>
      <pc:docMkLst>
        <pc:docMk/>
      </pc:docMkLst>
      <pc:sldChg chg="modSp">
        <pc:chgData name="Nicole Miller-Struttmann" userId="S::nicolem42@webster.edu::033cc765-ca50-4473-8448-fb7fb03c9eb0" providerId="AD" clId="Web-{02B1631B-8502-B5F8-C0EB-3FDC915DCC52}" dt="2022-11-30T15:56:23.442" v="2"/>
        <pc:sldMkLst>
          <pc:docMk/>
          <pc:sldMk cId="1261919062" sldId="324"/>
        </pc:sldMkLst>
        <pc:picChg chg="mod">
          <ac:chgData name="Nicole Miller-Struttmann" userId="S::nicolem42@webster.edu::033cc765-ca50-4473-8448-fb7fb03c9eb0" providerId="AD" clId="Web-{02B1631B-8502-B5F8-C0EB-3FDC915DCC52}" dt="2022-11-30T15:56:23.364" v="0"/>
          <ac:picMkLst>
            <pc:docMk/>
            <pc:sldMk cId="1261919062" sldId="324"/>
            <ac:picMk id="198" creationId="{00000000-0000-0000-0000-000000000000}"/>
          </ac:picMkLst>
        </pc:picChg>
        <pc:picChg chg="mod">
          <ac:chgData name="Nicole Miller-Struttmann" userId="S::nicolem42@webster.edu::033cc765-ca50-4473-8448-fb7fb03c9eb0" providerId="AD" clId="Web-{02B1631B-8502-B5F8-C0EB-3FDC915DCC52}" dt="2022-11-30T15:56:23.411" v="1"/>
          <ac:picMkLst>
            <pc:docMk/>
            <pc:sldMk cId="1261919062" sldId="324"/>
            <ac:picMk id="199" creationId="{00000000-0000-0000-0000-000000000000}"/>
          </ac:picMkLst>
        </pc:picChg>
        <pc:picChg chg="mod">
          <ac:chgData name="Nicole Miller-Struttmann" userId="S::nicolem42@webster.edu::033cc765-ca50-4473-8448-fb7fb03c9eb0" providerId="AD" clId="Web-{02B1631B-8502-B5F8-C0EB-3FDC915DCC52}" dt="2022-11-30T15:56:23.442" v="2"/>
          <ac:picMkLst>
            <pc:docMk/>
            <pc:sldMk cId="1261919062" sldId="324"/>
            <ac:picMk id="200" creationId="{00000000-0000-0000-0000-000000000000}"/>
          </ac:picMkLst>
        </pc:picChg>
      </pc:sldChg>
    </pc:docChg>
  </pc:docChgLst>
  <pc:docChgLst>
    <pc:chgData name="Michael Dawson" userId="S::michaeldawson21@webster.edu::a1677aa2-ddae-46fe-9679-a29127427c39" providerId="AD" clId="Web-{9B7A6F0B-635B-CB15-52AB-9C46961CE7F3}"/>
    <pc:docChg chg="addSld delSld modSld sldOrd addMainMaster delMainMaster">
      <pc:chgData name="Michael Dawson" userId="S::michaeldawson21@webster.edu::a1677aa2-ddae-46fe-9679-a29127427c39" providerId="AD" clId="Web-{9B7A6F0B-635B-CB15-52AB-9C46961CE7F3}" dt="2022-11-30T15:26:54.670" v="293" actId="14100"/>
      <pc:docMkLst>
        <pc:docMk/>
      </pc:docMkLst>
      <pc:sldChg chg="addSp modSp">
        <pc:chgData name="Michael Dawson" userId="S::michaeldawson21@webster.edu::a1677aa2-ddae-46fe-9679-a29127427c39" providerId="AD" clId="Web-{9B7A6F0B-635B-CB15-52AB-9C46961CE7F3}" dt="2022-11-30T14:50:40.396" v="3" actId="1076"/>
        <pc:sldMkLst>
          <pc:docMk/>
          <pc:sldMk cId="1261919062" sldId="324"/>
        </pc:sldMkLst>
        <pc:spChg chg="mod">
          <ac:chgData name="Michael Dawson" userId="S::michaeldawson21@webster.edu::a1677aa2-ddae-46fe-9679-a29127427c39" providerId="AD" clId="Web-{9B7A6F0B-635B-CB15-52AB-9C46961CE7F3}" dt="2022-11-30T14:50:40.396" v="3" actId="1076"/>
          <ac:spMkLst>
            <pc:docMk/>
            <pc:sldMk cId="1261919062" sldId="324"/>
            <ac:spMk id="6" creationId="{9AD0DB2F-B800-34A2-2166-F6AD2B34C132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4:50:30.208" v="1" actId="1076"/>
          <ac:spMkLst>
            <pc:docMk/>
            <pc:sldMk cId="1261919062" sldId="324"/>
            <ac:spMk id="7" creationId="{7240E3DB-6A0A-8DEF-F664-4134E387A70D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4:50:30.224" v="2" actId="1076"/>
          <ac:spMkLst>
            <pc:docMk/>
            <pc:sldMk cId="1261919062" sldId="324"/>
            <ac:spMk id="8" creationId="{77498664-760B-7960-7BEA-0EE88650D457}"/>
          </ac:spMkLst>
        </pc:spChg>
      </pc:sldChg>
      <pc:sldChg chg="addSp delSp modSp">
        <pc:chgData name="Michael Dawson" userId="S::michaeldawson21@webster.edu::a1677aa2-ddae-46fe-9679-a29127427c39" providerId="AD" clId="Web-{9B7A6F0B-635B-CB15-52AB-9C46961CE7F3}" dt="2022-11-30T15:26:54.670" v="293" actId="14100"/>
        <pc:sldMkLst>
          <pc:docMk/>
          <pc:sldMk cId="152280189" sldId="325"/>
        </pc:sldMkLst>
        <pc:spChg chg="add del mod">
          <ac:chgData name="Michael Dawson" userId="S::michaeldawson21@webster.edu::a1677aa2-ddae-46fe-9679-a29127427c39" providerId="AD" clId="Web-{9B7A6F0B-635B-CB15-52AB-9C46961CE7F3}" dt="2022-11-30T15:15:54.539" v="191"/>
          <ac:spMkLst>
            <pc:docMk/>
            <pc:sldMk cId="152280189" sldId="325"/>
            <ac:spMk id="3" creationId="{B36CA449-F7CA-D4D3-2E6A-1173BF854885}"/>
          </ac:spMkLst>
        </pc:spChg>
        <pc:spChg chg="add del mod">
          <ac:chgData name="Michael Dawson" userId="S::michaeldawson21@webster.edu::a1677aa2-ddae-46fe-9679-a29127427c39" providerId="AD" clId="Web-{9B7A6F0B-635B-CB15-52AB-9C46961CE7F3}" dt="2022-11-30T15:17:20.776" v="197"/>
          <ac:spMkLst>
            <pc:docMk/>
            <pc:sldMk cId="152280189" sldId="325"/>
            <ac:spMk id="6" creationId="{ED787FD6-3800-73B2-4911-7377E48FB861}"/>
          </ac:spMkLst>
        </pc:spChg>
        <pc:spChg chg="add del mod">
          <ac:chgData name="Michael Dawson" userId="S::michaeldawson21@webster.edu::a1677aa2-ddae-46fe-9679-a29127427c39" providerId="AD" clId="Web-{9B7A6F0B-635B-CB15-52AB-9C46961CE7F3}" dt="2022-11-30T15:19:12.014" v="209"/>
          <ac:spMkLst>
            <pc:docMk/>
            <pc:sldMk cId="152280189" sldId="325"/>
            <ac:spMk id="9" creationId="{155DAB69-D31A-742A-F415-019989E0BBBA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5:26:34.482" v="289" actId="1076"/>
          <ac:spMkLst>
            <pc:docMk/>
            <pc:sldMk cId="152280189" sldId="325"/>
            <ac:spMk id="12" creationId="{61A5F02A-EDD1-1930-B0CF-1FE239F475B1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5:26:15.872" v="287" actId="1076"/>
          <ac:spMkLst>
            <pc:docMk/>
            <pc:sldMk cId="152280189" sldId="325"/>
            <ac:spMk id="15" creationId="{D47A33BE-0A10-FA2A-34A0-6581B87BB7B7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5:26:12.028" v="286" actId="1076"/>
          <ac:spMkLst>
            <pc:docMk/>
            <pc:sldMk cId="152280189" sldId="325"/>
            <ac:spMk id="18" creationId="{CA3D7D26-1A5B-1712-35F4-88F453CB596C}"/>
          </ac:spMkLst>
        </pc:spChg>
        <pc:spChg chg="add mod">
          <ac:chgData name="Michael Dawson" userId="S::michaeldawson21@webster.edu::a1677aa2-ddae-46fe-9679-a29127427c39" providerId="AD" clId="Web-{9B7A6F0B-635B-CB15-52AB-9C46961CE7F3}" dt="2022-11-30T15:25:22.058" v="276" actId="1076"/>
          <ac:spMkLst>
            <pc:docMk/>
            <pc:sldMk cId="152280189" sldId="325"/>
            <ac:spMk id="21" creationId="{F230A74E-476D-CF0B-0A2C-870EA9CD57C1}"/>
          </ac:spMkLst>
        </pc:spChg>
        <pc:picChg chg="add del mod">
          <ac:chgData name="Michael Dawson" userId="S::michaeldawson21@webster.edu::a1677aa2-ddae-46fe-9679-a29127427c39" providerId="AD" clId="Web-{9B7A6F0B-635B-CB15-52AB-9C46961CE7F3}" dt="2022-11-30T15:15:54.539" v="192"/>
          <ac:picMkLst>
            <pc:docMk/>
            <pc:sldMk cId="152280189" sldId="325"/>
            <ac:picMk id="2" creationId="{0C8A9A68-77A9-C219-2530-16778B257C43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17:20.776" v="198"/>
          <ac:picMkLst>
            <pc:docMk/>
            <pc:sldMk cId="152280189" sldId="325"/>
            <ac:picMk id="5" creationId="{752E8B36-1B19-815A-59B1-949CAA213CD7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19:12.014" v="209"/>
          <ac:picMkLst>
            <pc:docMk/>
            <pc:sldMk cId="152280189" sldId="325"/>
            <ac:picMk id="8" creationId="{1384C62F-12E0-1F3C-8271-2D6DB48FBDC9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26:37.107" v="290" actId="14100"/>
          <ac:picMkLst>
            <pc:docMk/>
            <pc:sldMk cId="152280189" sldId="325"/>
            <ac:picMk id="11" creationId="{488C1234-7B00-A038-0AF8-7554763E571D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26:44.701" v="291" actId="14100"/>
          <ac:picMkLst>
            <pc:docMk/>
            <pc:sldMk cId="152280189" sldId="325"/>
            <ac:picMk id="14" creationId="{24D7B025-6A61-5035-B5BC-98726C3126FF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26:54.670" v="293" actId="14100"/>
          <ac:picMkLst>
            <pc:docMk/>
            <pc:sldMk cId="152280189" sldId="325"/>
            <ac:picMk id="17" creationId="{E61A00FB-4BE1-F397-6CE6-ED64439252BD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26:48.982" v="292" actId="14100"/>
          <ac:picMkLst>
            <pc:docMk/>
            <pc:sldMk cId="152280189" sldId="325"/>
            <ac:picMk id="20" creationId="{A2E50DD8-EFB4-7276-8EAC-70BD6639EAA6}"/>
          </ac:picMkLst>
        </pc:picChg>
        <pc:picChg chg="del">
          <ac:chgData name="Michael Dawson" userId="S::michaeldawson21@webster.edu::a1677aa2-ddae-46fe-9679-a29127427c39" providerId="AD" clId="Web-{9B7A6F0B-635B-CB15-52AB-9C46961CE7F3}" dt="2022-11-30T15:19:46.687" v="219"/>
          <ac:picMkLst>
            <pc:docMk/>
            <pc:sldMk cId="152280189" sldId="325"/>
            <ac:picMk id="231" creationId="{00000000-0000-0000-0000-000000000000}"/>
          </ac:picMkLst>
        </pc:picChg>
      </pc:sldChg>
      <pc:sldChg chg="addSp delSp modSp">
        <pc:chgData name="Michael Dawson" userId="S::michaeldawson21@webster.edu::a1677aa2-ddae-46fe-9679-a29127427c39" providerId="AD" clId="Web-{9B7A6F0B-635B-CB15-52AB-9C46961CE7F3}" dt="2022-11-30T15:22:14.286" v="246" actId="1076"/>
        <pc:sldMkLst>
          <pc:docMk/>
          <pc:sldMk cId="2952752810" sldId="326"/>
        </pc:sldMkLst>
        <pc:spChg chg="add mod">
          <ac:chgData name="Michael Dawson" userId="S::michaeldawson21@webster.edu::a1677aa2-ddae-46fe-9679-a29127427c39" providerId="AD" clId="Web-{9B7A6F0B-635B-CB15-52AB-9C46961CE7F3}" dt="2022-11-30T15:14:57.178" v="182" actId="1076"/>
          <ac:spMkLst>
            <pc:docMk/>
            <pc:sldMk cId="2952752810" sldId="326"/>
            <ac:spMk id="3" creationId="{C3427912-A559-D785-F732-2A413A134019}"/>
          </ac:spMkLst>
        </pc:spChg>
        <pc:picChg chg="add mod">
          <ac:chgData name="Michael Dawson" userId="S::michaeldawson21@webster.edu::a1677aa2-ddae-46fe-9679-a29127427c39" providerId="AD" clId="Web-{9B7A6F0B-635B-CB15-52AB-9C46961CE7F3}" dt="2022-11-30T15:22:14.286" v="246" actId="1076"/>
          <ac:picMkLst>
            <pc:docMk/>
            <pc:sldMk cId="2952752810" sldId="326"/>
            <ac:picMk id="2" creationId="{3B811F9C-A014-0F93-A83F-B116EED044A4}"/>
          </ac:picMkLst>
        </pc:picChg>
        <pc:picChg chg="del">
          <ac:chgData name="Michael Dawson" userId="S::michaeldawson21@webster.edu::a1677aa2-ddae-46fe-9679-a29127427c39" providerId="AD" clId="Web-{9B7A6F0B-635B-CB15-52AB-9C46961CE7F3}" dt="2022-11-30T15:14:38.209" v="177"/>
          <ac:picMkLst>
            <pc:docMk/>
            <pc:sldMk cId="2952752810" sldId="326"/>
            <ac:picMk id="211" creationId="{00000000-0000-0000-0000-000000000000}"/>
          </ac:picMkLst>
        </pc:picChg>
      </pc:sldChg>
      <pc:sldChg chg="addSp delSp modSp">
        <pc:chgData name="Michael Dawson" userId="S::michaeldawson21@webster.edu::a1677aa2-ddae-46fe-9679-a29127427c39" providerId="AD" clId="Web-{9B7A6F0B-635B-CB15-52AB-9C46961CE7F3}" dt="2022-11-30T15:13:34.925" v="166" actId="1076"/>
        <pc:sldMkLst>
          <pc:docMk/>
          <pc:sldMk cId="3961783723" sldId="327"/>
        </pc:sldMkLst>
        <pc:spChg chg="add mod">
          <ac:chgData name="Michael Dawson" userId="S::michaeldawson21@webster.edu::a1677aa2-ddae-46fe-9679-a29127427c39" providerId="AD" clId="Web-{9B7A6F0B-635B-CB15-52AB-9C46961CE7F3}" dt="2022-11-30T15:13:29.159" v="163" actId="1076"/>
          <ac:spMkLst>
            <pc:docMk/>
            <pc:sldMk cId="3961783723" sldId="327"/>
            <ac:spMk id="4" creationId="{AB410DDB-198F-0F75-C050-D6A7188BE07F}"/>
          </ac:spMkLst>
        </pc:spChg>
        <pc:picChg chg="del">
          <ac:chgData name="Michael Dawson" userId="S::michaeldawson21@webster.edu::a1677aa2-ddae-46fe-9679-a29127427c39" providerId="AD" clId="Web-{9B7A6F0B-635B-CB15-52AB-9C46961CE7F3}" dt="2022-11-30T15:13:12.925" v="158"/>
          <ac:picMkLst>
            <pc:docMk/>
            <pc:sldMk cId="3961783723" sldId="327"/>
            <ac:picMk id="2" creationId="{B38A71D0-4024-4CB6-A3EA-E5C69B24048C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13:34.925" v="166" actId="1076"/>
          <ac:picMkLst>
            <pc:docMk/>
            <pc:sldMk cId="3961783723" sldId="327"/>
            <ac:picMk id="3" creationId="{C24EE700-C59E-472F-5035-A3F1537519CF}"/>
          </ac:picMkLst>
        </pc:picChg>
      </pc:sldChg>
      <pc:sldChg chg="addSp delSp modSp">
        <pc:chgData name="Michael Dawson" userId="S::michaeldawson21@webster.edu::a1677aa2-ddae-46fe-9679-a29127427c39" providerId="AD" clId="Web-{9B7A6F0B-635B-CB15-52AB-9C46961CE7F3}" dt="2022-11-30T14:58:40.771" v="41" actId="1076"/>
        <pc:sldMkLst>
          <pc:docMk/>
          <pc:sldMk cId="2828137246" sldId="332"/>
        </pc:sldMkLst>
        <pc:picChg chg="mod">
          <ac:chgData name="Michael Dawson" userId="S::michaeldawson21@webster.edu::a1677aa2-ddae-46fe-9679-a29127427c39" providerId="AD" clId="Web-{9B7A6F0B-635B-CB15-52AB-9C46961CE7F3}" dt="2022-11-30T14:58:40.771" v="41" actId="1076"/>
          <ac:picMkLst>
            <pc:docMk/>
            <pc:sldMk cId="2828137246" sldId="332"/>
            <ac:picMk id="2" creationId="{A81B0708-4476-DF3E-86C1-4609200EDFE6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4:55:52.219" v="11"/>
          <ac:picMkLst>
            <pc:docMk/>
            <pc:sldMk cId="2828137246" sldId="332"/>
            <ac:picMk id="4" creationId="{F1723664-1FD1-3844-E527-60EA8AB9366C}"/>
          </ac:picMkLst>
        </pc:picChg>
        <pc:picChg chg="mod">
          <ac:chgData name="Michael Dawson" userId="S::michaeldawson21@webster.edu::a1677aa2-ddae-46fe-9679-a29127427c39" providerId="AD" clId="Web-{9B7A6F0B-635B-CB15-52AB-9C46961CE7F3}" dt="2022-11-30T14:58:37.130" v="40" actId="1076"/>
          <ac:picMkLst>
            <pc:docMk/>
            <pc:sldMk cId="2828137246" sldId="332"/>
            <ac:picMk id="6" creationId="{7F10D4AA-4BF8-EFC3-2E07-98B98A146DE0}"/>
          </ac:picMkLst>
        </pc:picChg>
        <pc:picChg chg="mod">
          <ac:chgData name="Michael Dawson" userId="S::michaeldawson21@webster.edu::a1677aa2-ddae-46fe-9679-a29127427c39" providerId="AD" clId="Web-{9B7A6F0B-635B-CB15-52AB-9C46961CE7F3}" dt="2022-11-30T14:58:15.895" v="35" actId="1076"/>
          <ac:picMkLst>
            <pc:docMk/>
            <pc:sldMk cId="2828137246" sldId="332"/>
            <ac:picMk id="8" creationId="{958643B9-0855-3ACB-F315-132DB0CC71BE}"/>
          </ac:picMkLst>
        </pc:picChg>
        <pc:picChg chg="mod">
          <ac:chgData name="Michael Dawson" userId="S::michaeldawson21@webster.edu::a1677aa2-ddae-46fe-9679-a29127427c39" providerId="AD" clId="Web-{9B7A6F0B-635B-CB15-52AB-9C46961CE7F3}" dt="2022-11-30T14:58:22.755" v="37" actId="14100"/>
          <ac:picMkLst>
            <pc:docMk/>
            <pc:sldMk cId="2828137246" sldId="332"/>
            <ac:picMk id="10" creationId="{9AF7EF07-FC55-468C-B4F6-C23686B8D7CD}"/>
          </ac:picMkLst>
        </pc:picChg>
        <pc:picChg chg="mod">
          <ac:chgData name="Michael Dawson" userId="S::michaeldawson21@webster.edu::a1677aa2-ddae-46fe-9679-a29127427c39" providerId="AD" clId="Web-{9B7A6F0B-635B-CB15-52AB-9C46961CE7F3}" dt="2022-11-30T14:58:33.365" v="39" actId="1076"/>
          <ac:picMkLst>
            <pc:docMk/>
            <pc:sldMk cId="2828137246" sldId="332"/>
            <ac:picMk id="15" creationId="{3D3D7E30-0C56-FB35-9D86-0A9AA7B613C0}"/>
          </ac:picMkLst>
        </pc:picChg>
        <pc:picChg chg="add mod modCrop">
          <ac:chgData name="Michael Dawson" userId="S::michaeldawson21@webster.edu::a1677aa2-ddae-46fe-9679-a29127427c39" providerId="AD" clId="Web-{9B7A6F0B-635B-CB15-52AB-9C46961CE7F3}" dt="2022-11-30T14:58:28.302" v="38" actId="14100"/>
          <ac:picMkLst>
            <pc:docMk/>
            <pc:sldMk cId="2828137246" sldId="332"/>
            <ac:picMk id="16" creationId="{33FCCB88-1AD0-166B-D530-B1EB8FFDE68C}"/>
          </ac:picMkLst>
        </pc:picChg>
        <pc:cxnChg chg="add mod">
          <ac:chgData name="Michael Dawson" userId="S::michaeldawson21@webster.edu::a1677aa2-ddae-46fe-9679-a29127427c39" providerId="AD" clId="Web-{9B7A6F0B-635B-CB15-52AB-9C46961CE7F3}" dt="2022-11-30T14:57:43.910" v="27"/>
          <ac:cxnSpMkLst>
            <pc:docMk/>
            <pc:sldMk cId="2828137246" sldId="332"/>
            <ac:cxnSpMk id="18" creationId="{C6B7B09F-0038-2D70-EEE3-44590FB60849}"/>
          </ac:cxnSpMkLst>
        </pc:cxnChg>
      </pc:sldChg>
      <pc:sldChg chg="addSp delSp modSp">
        <pc:chgData name="Michael Dawson" userId="S::michaeldawson21@webster.edu::a1677aa2-ddae-46fe-9679-a29127427c39" providerId="AD" clId="Web-{9B7A6F0B-635B-CB15-52AB-9C46961CE7F3}" dt="2022-11-30T15:09:05.166" v="149" actId="1076"/>
        <pc:sldMkLst>
          <pc:docMk/>
          <pc:sldMk cId="348595981" sldId="345"/>
        </pc:sldMkLst>
        <pc:spChg chg="del">
          <ac:chgData name="Michael Dawson" userId="S::michaeldawson21@webster.edu::a1677aa2-ddae-46fe-9679-a29127427c39" providerId="AD" clId="Web-{9B7A6F0B-635B-CB15-52AB-9C46961CE7F3}" dt="2022-11-30T15:02:01.074" v="63"/>
          <ac:spMkLst>
            <pc:docMk/>
            <pc:sldMk cId="348595981" sldId="345"/>
            <ac:spMk id="9" creationId="{122568A4-3679-8AD6-F764-45607C77CCB0}"/>
          </ac:spMkLst>
        </pc:spChg>
        <pc:picChg chg="del">
          <ac:chgData name="Michael Dawson" userId="S::michaeldawson21@webster.edu::a1677aa2-ddae-46fe-9679-a29127427c39" providerId="AD" clId="Web-{9B7A6F0B-635B-CB15-52AB-9C46961CE7F3}" dt="2022-11-30T15:01:45.433" v="62"/>
          <ac:picMkLst>
            <pc:docMk/>
            <pc:sldMk cId="348595981" sldId="345"/>
            <ac:picMk id="2" creationId="{A81B0708-4476-DF3E-86C1-4609200EDFE6}"/>
          </ac:picMkLst>
        </pc:picChg>
        <pc:picChg chg="add mod">
          <ac:chgData name="Michael Dawson" userId="S::michaeldawson21@webster.edu::a1677aa2-ddae-46fe-9679-a29127427c39" providerId="AD" clId="Web-{9B7A6F0B-635B-CB15-52AB-9C46961CE7F3}" dt="2022-11-30T15:09:05.166" v="149" actId="1076"/>
          <ac:picMkLst>
            <pc:docMk/>
            <pc:sldMk cId="348595981" sldId="345"/>
            <ac:picMk id="4" creationId="{BCD674AA-5074-14ED-D5ED-97BE837875BE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02:54.951" v="76"/>
          <ac:picMkLst>
            <pc:docMk/>
            <pc:sldMk cId="348595981" sldId="345"/>
            <ac:picMk id="6" creationId="{1974866E-84D2-4FE7-4355-3282B57397C5}"/>
          </ac:picMkLst>
        </pc:picChg>
        <pc:picChg chg="del">
          <ac:chgData name="Michael Dawson" userId="S::michaeldawson21@webster.edu::a1677aa2-ddae-46fe-9679-a29127427c39" providerId="AD" clId="Web-{9B7A6F0B-635B-CB15-52AB-9C46961CE7F3}" dt="2022-11-30T15:02:01.074" v="63"/>
          <ac:picMkLst>
            <pc:docMk/>
            <pc:sldMk cId="348595981" sldId="345"/>
            <ac:picMk id="8" creationId="{958643B9-0855-3ACB-F315-132DB0CC71BE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02:53.764" v="75"/>
          <ac:picMkLst>
            <pc:docMk/>
            <pc:sldMk cId="348595981" sldId="345"/>
            <ac:picMk id="10" creationId="{95D2AB52-41FC-2429-26CE-6A24786A2E9E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02:52.936" v="74"/>
          <ac:picMkLst>
            <pc:docMk/>
            <pc:sldMk cId="348595981" sldId="345"/>
            <ac:picMk id="11" creationId="{C10BB87C-B61A-1C41-D0C8-E2ACE60BAD66}"/>
          </ac:picMkLst>
        </pc:picChg>
        <pc:picChg chg="add mod modCrop">
          <ac:chgData name="Michael Dawson" userId="S::michaeldawson21@webster.edu::a1677aa2-ddae-46fe-9679-a29127427c39" providerId="AD" clId="Web-{9B7A6F0B-635B-CB15-52AB-9C46961CE7F3}" dt="2022-11-30T15:07:34.757" v="135" actId="1076"/>
          <ac:picMkLst>
            <pc:docMk/>
            <pc:sldMk cId="348595981" sldId="345"/>
            <ac:picMk id="12" creationId="{320118F9-CB3D-DA6D-14C3-B6E8A67B1EB9}"/>
          </ac:picMkLst>
        </pc:picChg>
        <pc:picChg chg="add mod modCrop">
          <ac:chgData name="Michael Dawson" userId="S::michaeldawson21@webster.edu::a1677aa2-ddae-46fe-9679-a29127427c39" providerId="AD" clId="Web-{9B7A6F0B-635B-CB15-52AB-9C46961CE7F3}" dt="2022-11-30T15:08:59.744" v="147"/>
          <ac:picMkLst>
            <pc:docMk/>
            <pc:sldMk cId="348595981" sldId="345"/>
            <ac:picMk id="13" creationId="{E8A99A73-9533-CF7B-1D9A-0BACC020B8AF}"/>
          </ac:picMkLst>
        </pc:picChg>
        <pc:picChg chg="add del mod">
          <ac:chgData name="Michael Dawson" userId="S::michaeldawson21@webster.edu::a1677aa2-ddae-46fe-9679-a29127427c39" providerId="AD" clId="Web-{9B7A6F0B-635B-CB15-52AB-9C46961CE7F3}" dt="2022-11-30T15:05:10.378" v="97"/>
          <ac:picMkLst>
            <pc:docMk/>
            <pc:sldMk cId="348595981" sldId="345"/>
            <ac:picMk id="14" creationId="{409579F0-1D95-9336-6BB2-8062D3A611A3}"/>
          </ac:picMkLst>
        </pc:picChg>
        <pc:picChg chg="add mod modCrop">
          <ac:chgData name="Michael Dawson" userId="S::michaeldawson21@webster.edu::a1677aa2-ddae-46fe-9679-a29127427c39" providerId="AD" clId="Web-{9B7A6F0B-635B-CB15-52AB-9C46961CE7F3}" dt="2022-11-30T15:07:37.351" v="136" actId="1076"/>
          <ac:picMkLst>
            <pc:docMk/>
            <pc:sldMk cId="348595981" sldId="345"/>
            <ac:picMk id="15" creationId="{C5FA0F46-C6B4-8F83-55B0-B670F19503BF}"/>
          </ac:picMkLst>
        </pc:picChg>
      </pc:sldChg>
      <pc:sldChg chg="add del">
        <pc:chgData name="Michael Dawson" userId="S::michaeldawson21@webster.edu::a1677aa2-ddae-46fe-9679-a29127427c39" providerId="AD" clId="Web-{9B7A6F0B-635B-CB15-52AB-9C46961CE7F3}" dt="2022-11-30T14:52:56.526" v="5"/>
        <pc:sldMkLst>
          <pc:docMk/>
          <pc:sldMk cId="1322363658" sldId="347"/>
        </pc:sldMkLst>
      </pc:sldChg>
      <pc:sldChg chg="add del replId">
        <pc:chgData name="Michael Dawson" userId="S::michaeldawson21@webster.edu::a1677aa2-ddae-46fe-9679-a29127427c39" providerId="AD" clId="Web-{9B7A6F0B-635B-CB15-52AB-9C46961CE7F3}" dt="2022-11-30T15:00:02.727" v="43"/>
        <pc:sldMkLst>
          <pc:docMk/>
          <pc:sldMk cId="1657735417" sldId="347"/>
        </pc:sldMkLst>
      </pc:sldChg>
      <pc:sldChg chg="add del">
        <pc:chgData name="Michael Dawson" userId="S::michaeldawson21@webster.edu::a1677aa2-ddae-46fe-9679-a29127427c39" providerId="AD" clId="Web-{9B7A6F0B-635B-CB15-52AB-9C46961CE7F3}" dt="2022-11-30T14:53:50.324" v="7"/>
        <pc:sldMkLst>
          <pc:docMk/>
          <pc:sldMk cId="3064537049" sldId="347"/>
        </pc:sldMkLst>
      </pc:sldChg>
      <pc:sldChg chg="addSp delSp modSp add ord replId">
        <pc:chgData name="Michael Dawson" userId="S::michaeldawson21@webster.edu::a1677aa2-ddae-46fe-9679-a29127427c39" providerId="AD" clId="Web-{9B7A6F0B-635B-CB15-52AB-9C46961CE7F3}" dt="2022-11-30T15:01:02.948" v="58" actId="1076"/>
        <pc:sldMkLst>
          <pc:docMk/>
          <pc:sldMk cId="4269620305" sldId="347"/>
        </pc:sldMkLst>
        <pc:spChg chg="add del mod">
          <ac:chgData name="Michael Dawson" userId="S::michaeldawson21@webster.edu::a1677aa2-ddae-46fe-9679-a29127427c39" providerId="AD" clId="Web-{9B7A6F0B-635B-CB15-52AB-9C46961CE7F3}" dt="2022-11-30T15:00:41.681" v="53"/>
          <ac:spMkLst>
            <pc:docMk/>
            <pc:sldMk cId="4269620305" sldId="347"/>
            <ac:spMk id="6" creationId="{EA4E4D03-4685-9039-B3E0-56F2E2322CDA}"/>
          </ac:spMkLst>
        </pc:spChg>
        <pc:spChg chg="add">
          <ac:chgData name="Michael Dawson" userId="S::michaeldawson21@webster.edu::a1677aa2-ddae-46fe-9679-a29127427c39" providerId="AD" clId="Web-{9B7A6F0B-635B-CB15-52AB-9C46961CE7F3}" dt="2022-11-30T15:00:35.822" v="51"/>
          <ac:spMkLst>
            <pc:docMk/>
            <pc:sldMk cId="4269620305" sldId="347"/>
            <ac:spMk id="9" creationId="{625D43D6-D3B3-9CD7-1489-9F8AD8BAA673}"/>
          </ac:spMkLst>
        </pc:spChg>
        <pc:spChg chg="del">
          <ac:chgData name="Michael Dawson" userId="S::michaeldawson21@webster.edu::a1677aa2-ddae-46fe-9679-a29127427c39" providerId="AD" clId="Web-{9B7A6F0B-635B-CB15-52AB-9C46961CE7F3}" dt="2022-11-30T15:00:18.399" v="47"/>
          <ac:spMkLst>
            <pc:docMk/>
            <pc:sldMk cId="4269620305" sldId="347"/>
            <ac:spMk id="154" creationId="{00000000-0000-0000-0000-000000000000}"/>
          </ac:spMkLst>
        </pc:spChg>
        <pc:graphicFrameChg chg="del">
          <ac:chgData name="Michael Dawson" userId="S::michaeldawson21@webster.edu::a1677aa2-ddae-46fe-9679-a29127427c39" providerId="AD" clId="Web-{9B7A6F0B-635B-CB15-52AB-9C46961CE7F3}" dt="2022-11-30T15:00:14.993" v="46"/>
          <ac:graphicFrameMkLst>
            <pc:docMk/>
            <pc:sldMk cId="4269620305" sldId="347"/>
            <ac:graphicFrameMk id="3" creationId="{A1DD0F42-F2F5-D0EB-A44F-36841C060FE8}"/>
          </ac:graphicFrameMkLst>
        </pc:graphicFrameChg>
        <pc:graphicFrameChg chg="del">
          <ac:chgData name="Michael Dawson" userId="S::michaeldawson21@webster.edu::a1677aa2-ddae-46fe-9679-a29127427c39" providerId="AD" clId="Web-{9B7A6F0B-635B-CB15-52AB-9C46961CE7F3}" dt="2022-11-30T15:00:18.977" v="48"/>
          <ac:graphicFrameMkLst>
            <pc:docMk/>
            <pc:sldMk cId="4269620305" sldId="347"/>
            <ac:graphicFrameMk id="5" creationId="{A3A3811C-4401-5457-3012-DC250FB04BA4}"/>
          </ac:graphicFrameMkLst>
        </pc:graphicFrameChg>
        <pc:graphicFrameChg chg="del">
          <ac:chgData name="Michael Dawson" userId="S::michaeldawson21@webster.edu::a1677aa2-ddae-46fe-9679-a29127427c39" providerId="AD" clId="Web-{9B7A6F0B-635B-CB15-52AB-9C46961CE7F3}" dt="2022-11-30T15:00:20.915" v="49"/>
          <ac:graphicFrameMkLst>
            <pc:docMk/>
            <pc:sldMk cId="4269620305" sldId="347"/>
            <ac:graphicFrameMk id="7" creationId="{7EF096A5-C4B0-B368-C1C7-98C397D3B63F}"/>
          </ac:graphicFrameMkLst>
        </pc:graphicFrameChg>
        <pc:picChg chg="add mod">
          <ac:chgData name="Michael Dawson" userId="S::michaeldawson21@webster.edu::a1677aa2-ddae-46fe-9679-a29127427c39" providerId="AD" clId="Web-{9B7A6F0B-635B-CB15-52AB-9C46961CE7F3}" dt="2022-11-30T15:01:02.948" v="58" actId="1076"/>
          <ac:picMkLst>
            <pc:docMk/>
            <pc:sldMk cId="4269620305" sldId="347"/>
            <ac:picMk id="10" creationId="{A14A8DE2-D33E-EE23-0429-4F5E105DD163}"/>
          </ac:picMkLst>
        </pc:picChg>
      </pc:sldChg>
      <pc:sldMasterChg chg="add del addSldLayout delSldLayout">
        <pc:chgData name="Michael Dawson" userId="S::michaeldawson21@webster.edu::a1677aa2-ddae-46fe-9679-a29127427c39" providerId="AD" clId="Web-{9B7A6F0B-635B-CB15-52AB-9C46961CE7F3}" dt="2022-11-30T14:53:37.105" v="6"/>
        <pc:sldMasterMkLst>
          <pc:docMk/>
          <pc:sldMasterMk cId="0" sldId="2147483660"/>
        </pc:sldMasterMkLst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1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2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3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4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5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6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7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8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69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70"/>
          </pc:sldLayoutMkLst>
        </pc:sldLayoutChg>
        <pc:sldLayoutChg chg="add del">
          <pc:chgData name="Michael Dawson" userId="S::michaeldawson21@webster.edu::a1677aa2-ddae-46fe-9679-a29127427c39" providerId="AD" clId="Web-{9B7A6F0B-635B-CB15-52AB-9C46961CE7F3}" dt="2022-11-30T14:53:37.105" v="6"/>
          <pc:sldLayoutMkLst>
            <pc:docMk/>
            <pc:sldMasterMk cId="0" sldId="2147483660"/>
            <pc:sldLayoutMk cId="0" sldId="2147483671"/>
          </pc:sldLayoutMkLst>
        </pc:sldLayoutChg>
      </pc:sldMasterChg>
    </pc:docChg>
  </pc:docChgLst>
  <pc:docChgLst>
    <pc:chgData name="Michael Dawson" userId="S::michaeldawson21@webster.edu::a1677aa2-ddae-46fe-9679-a29127427c39" providerId="AD" clId="Web-{E6C12438-8004-B103-04EC-955AF83BC77A}"/>
    <pc:docChg chg="addSld delSld modSld sldOrd">
      <pc:chgData name="Michael Dawson" userId="S::michaeldawson21@webster.edu::a1677aa2-ddae-46fe-9679-a29127427c39" providerId="AD" clId="Web-{E6C12438-8004-B103-04EC-955AF83BC77A}" dt="2023-09-20T18:26:40.517" v="328" actId="20577"/>
      <pc:docMkLst>
        <pc:docMk/>
      </pc:docMkLst>
      <pc:sldChg chg="addSp delSp modSp ord">
        <pc:chgData name="Michael Dawson" userId="S::michaeldawson21@webster.edu::a1677aa2-ddae-46fe-9679-a29127427c39" providerId="AD" clId="Web-{E6C12438-8004-B103-04EC-955AF83BC77A}" dt="2023-09-20T15:52:53.867" v="156" actId="1076"/>
        <pc:sldMkLst>
          <pc:docMk/>
          <pc:sldMk cId="4257837587" sldId="337"/>
        </pc:sldMkLst>
        <pc:spChg chg="mod">
          <ac:chgData name="Michael Dawson" userId="S::michaeldawson21@webster.edu::a1677aa2-ddae-46fe-9679-a29127427c39" providerId="AD" clId="Web-{E6C12438-8004-B103-04EC-955AF83BC77A}" dt="2023-09-20T15:52:24.335" v="152" actId="20577"/>
          <ac:spMkLst>
            <pc:docMk/>
            <pc:sldMk cId="4257837587" sldId="337"/>
            <ac:spMk id="4" creationId="{5D973B74-EEA4-2C2E-D083-07543A343349}"/>
          </ac:spMkLst>
        </pc:spChg>
        <pc:spChg chg="del">
          <ac:chgData name="Michael Dawson" userId="S::michaeldawson21@webster.edu::a1677aa2-ddae-46fe-9679-a29127427c39" providerId="AD" clId="Web-{E6C12438-8004-B103-04EC-955AF83BC77A}" dt="2023-09-20T15:32:34.283" v="6"/>
          <ac:spMkLst>
            <pc:docMk/>
            <pc:sldMk cId="4257837587" sldId="337"/>
            <ac:spMk id="5" creationId="{08918C0E-C06C-F350-9CF9-E95A8FB536FA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5:52:53.867" v="156" actId="1076"/>
          <ac:spMkLst>
            <pc:docMk/>
            <pc:sldMk cId="4257837587" sldId="337"/>
            <ac:spMk id="7" creationId="{C2D60D28-8A3C-B4ED-CA72-85BD4A042E77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5:42:30.191" v="104" actId="1076"/>
          <ac:spMkLst>
            <pc:docMk/>
            <pc:sldMk cId="4257837587" sldId="337"/>
            <ac:spMk id="8" creationId="{414CC4F9-C40A-3511-21F0-6A83A621E3ED}"/>
          </ac:spMkLst>
        </pc:spChg>
        <pc:spChg chg="add mod">
          <ac:chgData name="Michael Dawson" userId="S::michaeldawson21@webster.edu::a1677aa2-ddae-46fe-9679-a29127427c39" providerId="AD" clId="Web-{E6C12438-8004-B103-04EC-955AF83BC77A}" dt="2023-09-20T15:52:24.398" v="154" actId="20577"/>
          <ac:spMkLst>
            <pc:docMk/>
            <pc:sldMk cId="4257837587" sldId="337"/>
            <ac:spMk id="9" creationId="{45736322-6CAC-7E75-59A6-6F00EE1B51A3}"/>
          </ac:spMkLst>
        </pc:spChg>
        <pc:picChg chg="add mod modCrop">
          <ac:chgData name="Michael Dawson" userId="S::michaeldawson21@webster.edu::a1677aa2-ddae-46fe-9679-a29127427c39" providerId="AD" clId="Web-{E6C12438-8004-B103-04EC-955AF83BC77A}" dt="2023-09-20T15:52:34.398" v="155" actId="14100"/>
          <ac:picMkLst>
            <pc:docMk/>
            <pc:sldMk cId="4257837587" sldId="337"/>
            <ac:picMk id="2" creationId="{D7AED6D4-FF16-2EBE-D111-6FBDCB8EFC7E}"/>
          </ac:picMkLst>
        </pc:picChg>
        <pc:picChg chg="add mod modCrop">
          <ac:chgData name="Michael Dawson" userId="S::michaeldawson21@webster.edu::a1677aa2-ddae-46fe-9679-a29127427c39" providerId="AD" clId="Web-{E6C12438-8004-B103-04EC-955AF83BC77A}" dt="2023-09-20T15:45:57.400" v="120" actId="1076"/>
          <ac:picMkLst>
            <pc:docMk/>
            <pc:sldMk cId="4257837587" sldId="337"/>
            <ac:picMk id="3" creationId="{7ED53785-5F31-B88E-64FF-1127355C01BD}"/>
          </ac:picMkLst>
        </pc:picChg>
        <pc:picChg chg="del mod">
          <ac:chgData name="Michael Dawson" userId="S::michaeldawson21@webster.edu::a1677aa2-ddae-46fe-9679-a29127427c39" providerId="AD" clId="Web-{E6C12438-8004-B103-04EC-955AF83BC77A}" dt="2023-09-20T15:45:54.213" v="119"/>
          <ac:picMkLst>
            <pc:docMk/>
            <pc:sldMk cId="4257837587" sldId="337"/>
            <ac:picMk id="6" creationId="{B704C63B-CD83-534B-9B2A-70A4A87202CB}"/>
          </ac:picMkLst>
        </pc:picChg>
      </pc:sldChg>
      <pc:sldChg chg="modSp del">
        <pc:chgData name="Michael Dawson" userId="S::michaeldawson21@webster.edu::a1677aa2-ddae-46fe-9679-a29127427c39" providerId="AD" clId="Web-{E6C12438-8004-B103-04EC-955AF83BC77A}" dt="2023-09-20T18:24:33.747" v="316"/>
        <pc:sldMkLst>
          <pc:docMk/>
          <pc:sldMk cId="3963670044" sldId="338"/>
        </pc:sldMkLst>
        <pc:spChg chg="mod">
          <ac:chgData name="Michael Dawson" userId="S::michaeldawson21@webster.edu::a1677aa2-ddae-46fe-9679-a29127427c39" providerId="AD" clId="Web-{E6C12438-8004-B103-04EC-955AF83BC77A}" dt="2023-09-20T18:15:17.200" v="221" actId="20577"/>
          <ac:spMkLst>
            <pc:docMk/>
            <pc:sldMk cId="3963670044" sldId="338"/>
            <ac:spMk id="4" creationId="{5D973B74-EEA4-2C2E-D083-07543A343349}"/>
          </ac:spMkLst>
        </pc:spChg>
      </pc:sldChg>
      <pc:sldChg chg="delSp modSp">
        <pc:chgData name="Michael Dawson" userId="S::michaeldawson21@webster.edu::a1677aa2-ddae-46fe-9679-a29127427c39" providerId="AD" clId="Web-{E6C12438-8004-B103-04EC-955AF83BC77A}" dt="2023-09-20T15:47:35.262" v="128"/>
        <pc:sldMkLst>
          <pc:docMk/>
          <pc:sldMk cId="3325050653" sldId="340"/>
        </pc:sldMkLst>
        <pc:spChg chg="mod">
          <ac:chgData name="Michael Dawson" userId="S::michaeldawson21@webster.edu::a1677aa2-ddae-46fe-9679-a29127427c39" providerId="AD" clId="Web-{E6C12438-8004-B103-04EC-955AF83BC77A}" dt="2023-09-20T15:32:03.330" v="4" actId="20577"/>
          <ac:spMkLst>
            <pc:docMk/>
            <pc:sldMk cId="3325050653" sldId="340"/>
            <ac:spMk id="2" creationId="{9BA2BE60-2081-40BA-4145-959F51E5DB59}"/>
          </ac:spMkLst>
        </pc:spChg>
        <pc:spChg chg="del">
          <ac:chgData name="Michael Dawson" userId="S::michaeldawson21@webster.edu::a1677aa2-ddae-46fe-9679-a29127427c39" providerId="AD" clId="Web-{E6C12438-8004-B103-04EC-955AF83BC77A}" dt="2023-09-20T15:47:35.262" v="128"/>
          <ac:spMkLst>
            <pc:docMk/>
            <pc:sldMk cId="3325050653" sldId="340"/>
            <ac:spMk id="5" creationId="{B8A3CD84-5DFF-2614-4B73-2AEE0DAC72CD}"/>
          </ac:spMkLst>
        </pc:spChg>
      </pc:sldChg>
      <pc:sldChg chg="addSp delSp modSp ord">
        <pc:chgData name="Michael Dawson" userId="S::michaeldawson21@webster.edu::a1677aa2-ddae-46fe-9679-a29127427c39" providerId="AD" clId="Web-{E6C12438-8004-B103-04EC-955AF83BC77A}" dt="2023-09-20T18:22:46.666" v="300" actId="14100"/>
        <pc:sldMkLst>
          <pc:docMk/>
          <pc:sldMk cId="3941020090" sldId="341"/>
        </pc:sldMkLst>
        <pc:spChg chg="mod">
          <ac:chgData name="Michael Dawson" userId="S::michaeldawson21@webster.edu::a1677aa2-ddae-46fe-9679-a29127427c39" providerId="AD" clId="Web-{E6C12438-8004-B103-04EC-955AF83BC77A}" dt="2023-09-20T18:22:46.666" v="300" actId="14100"/>
          <ac:spMkLst>
            <pc:docMk/>
            <pc:sldMk cId="3941020090" sldId="341"/>
            <ac:spMk id="2" creationId="{9BA2BE60-2081-40BA-4145-959F51E5DB59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8:18:32.831" v="278"/>
          <ac:spMkLst>
            <pc:docMk/>
            <pc:sldMk cId="3941020090" sldId="341"/>
            <ac:spMk id="4" creationId="{F1B148BB-8316-8C43-0391-651AA693F963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8:15:14.716" v="218"/>
          <ac:spMkLst>
            <pc:docMk/>
            <pc:sldMk cId="3941020090" sldId="341"/>
            <ac:spMk id="5" creationId="{6A9A4188-8767-DCFC-7715-8205C13F71BA}"/>
          </ac:spMkLst>
        </pc:spChg>
        <pc:spChg chg="del">
          <ac:chgData name="Michael Dawson" userId="S::michaeldawson21@webster.edu::a1677aa2-ddae-46fe-9679-a29127427c39" providerId="AD" clId="Web-{E6C12438-8004-B103-04EC-955AF83BC77A}" dt="2023-09-20T15:50:15.723" v="143"/>
          <ac:spMkLst>
            <pc:docMk/>
            <pc:sldMk cId="3941020090" sldId="341"/>
            <ac:spMk id="5" creationId="{B8A3CD84-5DFF-2614-4B73-2AEE0DAC72CD}"/>
          </ac:spMkLst>
        </pc:spChg>
        <pc:spChg chg="add mod">
          <ac:chgData name="Michael Dawson" userId="S::michaeldawson21@webster.edu::a1677aa2-ddae-46fe-9679-a29127427c39" providerId="AD" clId="Web-{E6C12438-8004-B103-04EC-955AF83BC77A}" dt="2023-09-20T18:18:22.893" v="276" actId="20577"/>
          <ac:spMkLst>
            <pc:docMk/>
            <pc:sldMk cId="3941020090" sldId="341"/>
            <ac:spMk id="6" creationId="{035FA8DA-A1F6-029C-530F-3C16D188E2A7}"/>
          </ac:spMkLst>
        </pc:spChg>
        <pc:picChg chg="mod">
          <ac:chgData name="Michael Dawson" userId="S::michaeldawson21@webster.edu::a1677aa2-ddae-46fe-9679-a29127427c39" providerId="AD" clId="Web-{E6C12438-8004-B103-04EC-955AF83BC77A}" dt="2023-09-20T18:15:33.013" v="223" actId="1076"/>
          <ac:picMkLst>
            <pc:docMk/>
            <pc:sldMk cId="3941020090" sldId="341"/>
            <ac:picMk id="3" creationId="{85F8397F-5549-4AC2-7CCE-D804FE1FAE2D}"/>
          </ac:picMkLst>
        </pc:picChg>
      </pc:sldChg>
      <pc:sldChg chg="addSp delSp modSp mod ord modShow">
        <pc:chgData name="Michael Dawson" userId="S::michaeldawson21@webster.edu::a1677aa2-ddae-46fe-9679-a29127427c39" providerId="AD" clId="Web-{E6C12438-8004-B103-04EC-955AF83BC77A}" dt="2023-09-20T18:13:09.493" v="203" actId="1076"/>
        <pc:sldMkLst>
          <pc:docMk/>
          <pc:sldMk cId="3821392136" sldId="346"/>
        </pc:sldMkLst>
        <pc:spChg chg="mod">
          <ac:chgData name="Michael Dawson" userId="S::michaeldawson21@webster.edu::a1677aa2-ddae-46fe-9679-a29127427c39" providerId="AD" clId="Web-{E6C12438-8004-B103-04EC-955AF83BC77A}" dt="2023-09-20T15:38:31.574" v="85" actId="1076"/>
          <ac:spMkLst>
            <pc:docMk/>
            <pc:sldMk cId="3821392136" sldId="346"/>
            <ac:spMk id="2" creationId="{C81AA62E-C12D-96B8-33AB-1ABE5A6F1634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12:40.180" v="199" actId="1076"/>
          <ac:spMkLst>
            <pc:docMk/>
            <pc:sldMk cId="3821392136" sldId="346"/>
            <ac:spMk id="3" creationId="{7675B233-F9FF-18B3-12DE-BB8B0BB88364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5:33:49.347" v="19"/>
          <ac:spMkLst>
            <pc:docMk/>
            <pc:sldMk cId="3821392136" sldId="346"/>
            <ac:spMk id="3" creationId="{9F12F45E-7B9D-5BC1-22C4-3369B3054730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5:38:31.715" v="86" actId="1076"/>
          <ac:spMkLst>
            <pc:docMk/>
            <pc:sldMk cId="3821392136" sldId="346"/>
            <ac:spMk id="4" creationId="{5D973B74-EEA4-2C2E-D083-07543A343349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13:09.493" v="203" actId="1076"/>
          <ac:spMkLst>
            <pc:docMk/>
            <pc:sldMk cId="3821392136" sldId="346"/>
            <ac:spMk id="5" creationId="{25109633-DE25-B2CE-9092-21149093716D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5:34:07.051" v="24"/>
          <ac:spMkLst>
            <pc:docMk/>
            <pc:sldMk cId="3821392136" sldId="346"/>
            <ac:spMk id="5" creationId="{E9B2DE0F-75F1-1EB7-871D-19099ABE3685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5:34:41.177" v="37" actId="1076"/>
          <ac:spMkLst>
            <pc:docMk/>
            <pc:sldMk cId="3821392136" sldId="346"/>
            <ac:spMk id="7" creationId="{4CED50C3-9082-E143-2DF8-E1B72B977104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8:13:02.665" v="201"/>
          <ac:spMkLst>
            <pc:docMk/>
            <pc:sldMk cId="3821392136" sldId="346"/>
            <ac:spMk id="8" creationId="{8E126D82-BF12-87B4-0BF7-307AD85160A1}"/>
          </ac:spMkLst>
        </pc:spChg>
        <pc:spChg chg="del">
          <ac:chgData name="Michael Dawson" userId="S::michaeldawson21@webster.edu::a1677aa2-ddae-46fe-9679-a29127427c39" providerId="AD" clId="Web-{E6C12438-8004-B103-04EC-955AF83BC77A}" dt="2023-09-20T18:12:30.914" v="198"/>
          <ac:spMkLst>
            <pc:docMk/>
            <pc:sldMk cId="3821392136" sldId="346"/>
            <ac:spMk id="9" creationId="{CCE3F27E-98AF-AE3D-18E5-484AF5087BFD}"/>
          </ac:spMkLst>
        </pc:spChg>
        <pc:graphicFrameChg chg="add del mod">
          <ac:chgData name="Michael Dawson" userId="S::michaeldawson21@webster.edu::a1677aa2-ddae-46fe-9679-a29127427c39" providerId="AD" clId="Web-{E6C12438-8004-B103-04EC-955AF83BC77A}" dt="2023-09-20T15:35:46.882" v="48"/>
          <ac:graphicFrameMkLst>
            <pc:docMk/>
            <pc:sldMk cId="3821392136" sldId="346"/>
            <ac:graphicFrameMk id="10" creationId="{B5331ECE-2861-D234-0B1A-7C085687D6BF}"/>
          </ac:graphicFrameMkLst>
        </pc:graphicFrameChg>
        <pc:picChg chg="mod">
          <ac:chgData name="Michael Dawson" userId="S::michaeldawson21@webster.edu::a1677aa2-ddae-46fe-9679-a29127427c39" providerId="AD" clId="Web-{E6C12438-8004-B103-04EC-955AF83BC77A}" dt="2023-09-20T18:13:07.024" v="202" actId="1076"/>
          <ac:picMkLst>
            <pc:docMk/>
            <pc:sldMk cId="3821392136" sldId="346"/>
            <ac:picMk id="6" creationId="{C71D4426-B055-D14F-B676-3454D9A48CD4}"/>
          </ac:picMkLst>
        </pc:picChg>
        <pc:picChg chg="add mod modCrop">
          <ac:chgData name="Michael Dawson" userId="S::michaeldawson21@webster.edu::a1677aa2-ddae-46fe-9679-a29127427c39" providerId="AD" clId="Web-{E6C12438-8004-B103-04EC-955AF83BC77A}" dt="2023-09-20T18:12:42.977" v="200" actId="1076"/>
          <ac:picMkLst>
            <pc:docMk/>
            <pc:sldMk cId="3821392136" sldId="346"/>
            <ac:picMk id="11" creationId="{3AA6699C-09E4-533A-5188-D25B35E48666}"/>
          </ac:picMkLst>
        </pc:picChg>
      </pc:sldChg>
      <pc:sldChg chg="addSp delSp modSp add mod replId modShow">
        <pc:chgData name="Michael Dawson" userId="S::michaeldawson21@webster.edu::a1677aa2-ddae-46fe-9679-a29127427c39" providerId="AD" clId="Web-{E6C12438-8004-B103-04EC-955AF83BC77A}" dt="2023-09-20T18:19:52.067" v="287" actId="1076"/>
        <pc:sldMkLst>
          <pc:docMk/>
          <pc:sldMk cId="4115802262" sldId="349"/>
        </pc:sldMkLst>
        <pc:spChg chg="mod">
          <ac:chgData name="Michael Dawson" userId="S::michaeldawson21@webster.edu::a1677aa2-ddae-46fe-9679-a29127427c39" providerId="AD" clId="Web-{E6C12438-8004-B103-04EC-955AF83BC77A}" dt="2023-09-20T18:19:14.191" v="281" actId="1076"/>
          <ac:spMkLst>
            <pc:docMk/>
            <pc:sldMk cId="4115802262" sldId="349"/>
            <ac:spMk id="2" creationId="{C81AA62E-C12D-96B8-33AB-1ABE5A6F1634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13:47.885" v="208" actId="1076"/>
          <ac:spMkLst>
            <pc:docMk/>
            <pc:sldMk cId="4115802262" sldId="349"/>
            <ac:spMk id="3" creationId="{7675B233-F9FF-18B3-12DE-BB8B0BB88364}"/>
          </ac:spMkLst>
        </pc:spChg>
        <pc:spChg chg="del">
          <ac:chgData name="Michael Dawson" userId="S::michaeldawson21@webster.edu::a1677aa2-ddae-46fe-9679-a29127427c39" providerId="AD" clId="Web-{E6C12438-8004-B103-04EC-955AF83BC77A}" dt="2023-09-20T18:13:26.697" v="204"/>
          <ac:spMkLst>
            <pc:docMk/>
            <pc:sldMk cId="4115802262" sldId="349"/>
            <ac:spMk id="4" creationId="{5D973B74-EEA4-2C2E-D083-07543A343349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19:45.598" v="286" actId="1076"/>
          <ac:spMkLst>
            <pc:docMk/>
            <pc:sldMk cId="4115802262" sldId="349"/>
            <ac:spMk id="5" creationId="{25109633-DE25-B2CE-9092-21149093716D}"/>
          </ac:spMkLst>
        </pc:spChg>
        <pc:spChg chg="del mod">
          <ac:chgData name="Michael Dawson" userId="S::michaeldawson21@webster.edu::a1677aa2-ddae-46fe-9679-a29127427c39" providerId="AD" clId="Web-{E6C12438-8004-B103-04EC-955AF83BC77A}" dt="2023-09-20T18:19:38.442" v="283"/>
          <ac:spMkLst>
            <pc:docMk/>
            <pc:sldMk cId="4115802262" sldId="349"/>
            <ac:spMk id="8" creationId="{8E126D82-BF12-87B4-0BF7-307AD85160A1}"/>
          </ac:spMkLst>
        </pc:spChg>
        <pc:spChg chg="add del mod">
          <ac:chgData name="Michael Dawson" userId="S::michaeldawson21@webster.edu::a1677aa2-ddae-46fe-9679-a29127427c39" providerId="AD" clId="Web-{E6C12438-8004-B103-04EC-955AF83BC77A}" dt="2023-09-20T18:18:53.863" v="280"/>
          <ac:spMkLst>
            <pc:docMk/>
            <pc:sldMk cId="4115802262" sldId="349"/>
            <ac:spMk id="9" creationId="{CCE3F27E-98AF-AE3D-18E5-484AF5087BFD}"/>
          </ac:spMkLst>
        </pc:spChg>
        <pc:picChg chg="mod">
          <ac:chgData name="Michael Dawson" userId="S::michaeldawson21@webster.edu::a1677aa2-ddae-46fe-9679-a29127427c39" providerId="AD" clId="Web-{E6C12438-8004-B103-04EC-955AF83BC77A}" dt="2023-09-20T18:19:42.208" v="285" actId="1076"/>
          <ac:picMkLst>
            <pc:docMk/>
            <pc:sldMk cId="4115802262" sldId="349"/>
            <ac:picMk id="6" creationId="{C71D4426-B055-D14F-B676-3454D9A48CD4}"/>
          </ac:picMkLst>
        </pc:picChg>
        <pc:picChg chg="mod">
          <ac:chgData name="Michael Dawson" userId="S::michaeldawson21@webster.edu::a1677aa2-ddae-46fe-9679-a29127427c39" providerId="AD" clId="Web-{E6C12438-8004-B103-04EC-955AF83BC77A}" dt="2023-09-20T18:19:52.067" v="287" actId="1076"/>
          <ac:picMkLst>
            <pc:docMk/>
            <pc:sldMk cId="4115802262" sldId="349"/>
            <ac:picMk id="11" creationId="{3AA6699C-09E4-533A-5188-D25B35E48666}"/>
          </ac:picMkLst>
        </pc:picChg>
      </pc:sldChg>
      <pc:sldChg chg="addSp delSp modSp add ord replId">
        <pc:chgData name="Michael Dawson" userId="S::michaeldawson21@webster.edu::a1677aa2-ddae-46fe-9679-a29127427c39" providerId="AD" clId="Web-{E6C12438-8004-B103-04EC-955AF83BC77A}" dt="2023-09-20T18:24:23.560" v="315"/>
        <pc:sldMkLst>
          <pc:docMk/>
          <pc:sldMk cId="377961843" sldId="350"/>
        </pc:sldMkLst>
        <pc:spChg chg="add del mod">
          <ac:chgData name="Michael Dawson" userId="S::michaeldawson21@webster.edu::a1677aa2-ddae-46fe-9679-a29127427c39" providerId="AD" clId="Web-{E6C12438-8004-B103-04EC-955AF83BC77A}" dt="2023-09-20T18:23:29.824" v="308"/>
          <ac:spMkLst>
            <pc:docMk/>
            <pc:sldMk cId="377961843" sldId="350"/>
            <ac:spMk id="4" creationId="{246795AF-5773-A7FB-645D-CA3A1729F792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21:39.383" v="296" actId="1076"/>
          <ac:spMkLst>
            <pc:docMk/>
            <pc:sldMk cId="377961843" sldId="350"/>
            <ac:spMk id="7" creationId="{4CED50C3-9082-E143-2DF8-E1B72B977104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23:03.088" v="305" actId="20577"/>
          <ac:spMkLst>
            <pc:docMk/>
            <pc:sldMk cId="377961843" sldId="350"/>
            <ac:spMk id="9" creationId="{CCE3F27E-98AF-AE3D-18E5-484AF5087BFD}"/>
          </ac:spMkLst>
        </pc:spChg>
        <pc:spChg chg="add mod">
          <ac:chgData name="Michael Dawson" userId="S::michaeldawson21@webster.edu::a1677aa2-ddae-46fe-9679-a29127427c39" providerId="AD" clId="Web-{E6C12438-8004-B103-04EC-955AF83BC77A}" dt="2023-09-20T18:23:49.012" v="314" actId="20577"/>
          <ac:spMkLst>
            <pc:docMk/>
            <pc:sldMk cId="377961843" sldId="350"/>
            <ac:spMk id="10" creationId="{0CB61AE8-F3EB-9AFD-C52A-3893936A6B8B}"/>
          </ac:spMkLst>
        </pc:spChg>
      </pc:sldChg>
      <pc:sldChg chg="modSp add ord replId">
        <pc:chgData name="Michael Dawson" userId="S::michaeldawson21@webster.edu::a1677aa2-ddae-46fe-9679-a29127427c39" providerId="AD" clId="Web-{E6C12438-8004-B103-04EC-955AF83BC77A}" dt="2023-09-20T18:26:40.517" v="328" actId="20577"/>
        <pc:sldMkLst>
          <pc:docMk/>
          <pc:sldMk cId="2776998907" sldId="351"/>
        </pc:sldMkLst>
        <pc:spChg chg="mod">
          <ac:chgData name="Michael Dawson" userId="S::michaeldawson21@webster.edu::a1677aa2-ddae-46fe-9679-a29127427c39" providerId="AD" clId="Web-{E6C12438-8004-B103-04EC-955AF83BC77A}" dt="2023-09-20T18:26:40.517" v="328" actId="20577"/>
          <ac:spMkLst>
            <pc:docMk/>
            <pc:sldMk cId="2776998907" sldId="351"/>
            <ac:spMk id="2" creationId="{9BA2BE60-2081-40BA-4145-959F51E5DB59}"/>
          </ac:spMkLst>
        </pc:spChg>
        <pc:spChg chg="mod">
          <ac:chgData name="Michael Dawson" userId="S::michaeldawson21@webster.edu::a1677aa2-ddae-46fe-9679-a29127427c39" providerId="AD" clId="Web-{E6C12438-8004-B103-04EC-955AF83BC77A}" dt="2023-09-20T18:26:06.281" v="326" actId="1076"/>
          <ac:spMkLst>
            <pc:docMk/>
            <pc:sldMk cId="2776998907" sldId="351"/>
            <ac:spMk id="6" creationId="{035FA8DA-A1F6-029C-530F-3C16D188E2A7}"/>
          </ac:spMkLst>
        </pc:spChg>
      </pc:sldChg>
    </pc:docChg>
  </pc:docChgLst>
  <pc:docChgLst>
    <pc:chgData name="Nicole Miller-Struttmann" userId="033cc765-ca50-4473-8448-fb7fb03c9eb0" providerId="ADAL" clId="{F9075FD9-0210-C74B-AB4D-4D757CBCE6CF}"/>
    <pc:docChg chg="undo custSel addSld delSld modSld sldOrd modShowInfo">
      <pc:chgData name="Nicole Miller-Struttmann" userId="033cc765-ca50-4473-8448-fb7fb03c9eb0" providerId="ADAL" clId="{F9075FD9-0210-C74B-AB4D-4D757CBCE6CF}" dt="2021-04-07T00:19:33.442" v="3252"/>
      <pc:docMkLst>
        <pc:docMk/>
      </pc:docMkLst>
      <pc:sldChg chg="modSp mod">
        <pc:chgData name="Nicole Miller-Struttmann" userId="033cc765-ca50-4473-8448-fb7fb03c9eb0" providerId="ADAL" clId="{F9075FD9-0210-C74B-AB4D-4D757CBCE6CF}" dt="2021-03-10T20:22:46.408" v="625" actId="20577"/>
        <pc:sldMkLst>
          <pc:docMk/>
          <pc:sldMk cId="0" sldId="257"/>
        </pc:sldMkLst>
        <pc:spChg chg="mod">
          <ac:chgData name="Nicole Miller-Struttmann" userId="033cc765-ca50-4473-8448-fb7fb03c9eb0" providerId="ADAL" clId="{F9075FD9-0210-C74B-AB4D-4D757CBCE6CF}" dt="2021-03-10T20:22:46.408" v="625" actId="20577"/>
          <ac:spMkLst>
            <pc:docMk/>
            <pc:sldMk cId="0" sldId="257"/>
            <ac:spMk id="101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3-10T20:22:31.460" v="618" actId="12"/>
          <ac:spMkLst>
            <pc:docMk/>
            <pc:sldMk cId="0" sldId="257"/>
            <ac:spMk id="102" creationId="{00000000-0000-0000-0000-000000000000}"/>
          </ac:spMkLst>
        </pc:spChg>
      </pc:sldChg>
      <pc:sldChg chg="modSp mod modNotesTx">
        <pc:chgData name="Nicole Miller-Struttmann" userId="033cc765-ca50-4473-8448-fb7fb03c9eb0" providerId="ADAL" clId="{F9075FD9-0210-C74B-AB4D-4D757CBCE6CF}" dt="2021-04-06T18:18:55.771" v="1180" actId="20577"/>
        <pc:sldMkLst>
          <pc:docMk/>
          <pc:sldMk cId="0" sldId="258"/>
        </pc:sldMkLst>
        <pc:spChg chg="mod">
          <ac:chgData name="Nicole Miller-Struttmann" userId="033cc765-ca50-4473-8448-fb7fb03c9eb0" providerId="ADAL" clId="{F9075FD9-0210-C74B-AB4D-4D757CBCE6CF}" dt="2021-04-06T18:16:17.613" v="852" actId="14100"/>
          <ac:spMkLst>
            <pc:docMk/>
            <pc:sldMk cId="0" sldId="258"/>
            <ac:spMk id="111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4-06T18:16:10.786" v="851" actId="404"/>
          <ac:spMkLst>
            <pc:docMk/>
            <pc:sldMk cId="0" sldId="258"/>
            <ac:spMk id="112" creationId="{00000000-0000-0000-0000-000000000000}"/>
          </ac:spMkLst>
        </pc:spChg>
      </pc:sldChg>
      <pc:sldChg chg="modAnim modNotesTx">
        <pc:chgData name="Nicole Miller-Struttmann" userId="033cc765-ca50-4473-8448-fb7fb03c9eb0" providerId="ADAL" clId="{F9075FD9-0210-C74B-AB4D-4D757CBCE6CF}" dt="2021-04-06T18:20:03.989" v="1184" actId="20577"/>
        <pc:sldMkLst>
          <pc:docMk/>
          <pc:sldMk cId="0" sldId="259"/>
        </pc:sldMkLst>
      </pc:sldChg>
      <pc:sldChg chg="modNotesTx">
        <pc:chgData name="Nicole Miller-Struttmann" userId="033cc765-ca50-4473-8448-fb7fb03c9eb0" providerId="ADAL" clId="{F9075FD9-0210-C74B-AB4D-4D757CBCE6CF}" dt="2021-04-06T18:27:29.641" v="1364" actId="20577"/>
        <pc:sldMkLst>
          <pc:docMk/>
          <pc:sldMk cId="0" sldId="271"/>
        </pc:sldMkLst>
      </pc:sldChg>
      <pc:sldChg chg="modSp mod">
        <pc:chgData name="Nicole Miller-Struttmann" userId="033cc765-ca50-4473-8448-fb7fb03c9eb0" providerId="ADAL" clId="{F9075FD9-0210-C74B-AB4D-4D757CBCE6CF}" dt="2021-04-06T18:24:31.066" v="1218" actId="14100"/>
        <pc:sldMkLst>
          <pc:docMk/>
          <pc:sldMk cId="0" sldId="272"/>
        </pc:sldMkLst>
        <pc:picChg chg="mod">
          <ac:chgData name="Nicole Miller-Struttmann" userId="033cc765-ca50-4473-8448-fb7fb03c9eb0" providerId="ADAL" clId="{F9075FD9-0210-C74B-AB4D-4D757CBCE6CF}" dt="2021-04-06T18:24:31.066" v="1218" actId="14100"/>
          <ac:picMkLst>
            <pc:docMk/>
            <pc:sldMk cId="0" sldId="272"/>
            <ac:picMk id="318" creationId="{00000000-0000-0000-0000-000000000000}"/>
          </ac:picMkLst>
        </pc:picChg>
      </pc:sldChg>
      <pc:sldChg chg="modNotesTx">
        <pc:chgData name="Nicole Miller-Struttmann" userId="033cc765-ca50-4473-8448-fb7fb03c9eb0" providerId="ADAL" clId="{F9075FD9-0210-C74B-AB4D-4D757CBCE6CF}" dt="2021-04-06T18:29:57.600" v="1607" actId="20577"/>
        <pc:sldMkLst>
          <pc:docMk/>
          <pc:sldMk cId="0" sldId="280"/>
        </pc:sldMkLst>
      </pc:sldChg>
      <pc:sldChg chg="modSp mod modShow">
        <pc:chgData name="Nicole Miller-Struttmann" userId="033cc765-ca50-4473-8448-fb7fb03c9eb0" providerId="ADAL" clId="{F9075FD9-0210-C74B-AB4D-4D757CBCE6CF}" dt="2021-04-06T18:31:44.404" v="1943" actId="20577"/>
        <pc:sldMkLst>
          <pc:docMk/>
          <pc:sldMk cId="0" sldId="281"/>
        </pc:sldMkLst>
        <pc:spChg chg="mod">
          <ac:chgData name="Nicole Miller-Struttmann" userId="033cc765-ca50-4473-8448-fb7fb03c9eb0" providerId="ADAL" clId="{F9075FD9-0210-C74B-AB4D-4D757CBCE6CF}" dt="2021-04-06T18:31:44.404" v="1943" actId="20577"/>
          <ac:spMkLst>
            <pc:docMk/>
            <pc:sldMk cId="0" sldId="281"/>
            <ac:spMk id="432" creationId="{00000000-0000-0000-0000-000000000000}"/>
          </ac:spMkLst>
        </pc:spChg>
      </pc:sldChg>
      <pc:sldChg chg="modSp mod">
        <pc:chgData name="Nicole Miller-Struttmann" userId="033cc765-ca50-4473-8448-fb7fb03c9eb0" providerId="ADAL" clId="{F9075FD9-0210-C74B-AB4D-4D757CBCE6CF}" dt="2021-04-06T18:33:04.220" v="1998" actId="20577"/>
        <pc:sldMkLst>
          <pc:docMk/>
          <pc:sldMk cId="0" sldId="301"/>
        </pc:sldMkLst>
        <pc:spChg chg="mod">
          <ac:chgData name="Nicole Miller-Struttmann" userId="033cc765-ca50-4473-8448-fb7fb03c9eb0" providerId="ADAL" clId="{F9075FD9-0210-C74B-AB4D-4D757CBCE6CF}" dt="2021-04-06T18:33:04.220" v="1998" actId="20577"/>
          <ac:spMkLst>
            <pc:docMk/>
            <pc:sldMk cId="0" sldId="301"/>
            <ac:spMk id="2" creationId="{7E683633-F9B9-4F11-B46C-459D2FE2E43C}"/>
          </ac:spMkLst>
        </pc:spChg>
      </pc:sldChg>
      <pc:sldChg chg="modSp mod">
        <pc:chgData name="Nicole Miller-Struttmann" userId="033cc765-ca50-4473-8448-fb7fb03c9eb0" providerId="ADAL" clId="{F9075FD9-0210-C74B-AB4D-4D757CBCE6CF}" dt="2021-03-03T01:05:05.759" v="184" actId="14100"/>
        <pc:sldMkLst>
          <pc:docMk/>
          <pc:sldMk cId="0" sldId="318"/>
        </pc:sldMkLst>
        <pc:picChg chg="mod">
          <ac:chgData name="Nicole Miller-Struttmann" userId="033cc765-ca50-4473-8448-fb7fb03c9eb0" providerId="ADAL" clId="{F9075FD9-0210-C74B-AB4D-4D757CBCE6CF}" dt="2021-03-03T01:05:05.759" v="184" actId="14100"/>
          <ac:picMkLst>
            <pc:docMk/>
            <pc:sldMk cId="0" sldId="318"/>
            <ac:picMk id="742" creationId="{00000000-0000-0000-0000-000000000000}"/>
          </ac:picMkLst>
        </pc:picChg>
      </pc:sldChg>
      <pc:sldChg chg="modSp mod">
        <pc:chgData name="Nicole Miller-Struttmann" userId="033cc765-ca50-4473-8448-fb7fb03c9eb0" providerId="ADAL" clId="{F9075FD9-0210-C74B-AB4D-4D757CBCE6CF}" dt="2021-03-22T14:28:37.182" v="779" actId="1035"/>
        <pc:sldMkLst>
          <pc:docMk/>
          <pc:sldMk cId="0" sldId="320"/>
        </pc:sldMkLst>
        <pc:spChg chg="mod">
          <ac:chgData name="Nicole Miller-Struttmann" userId="033cc765-ca50-4473-8448-fb7fb03c9eb0" providerId="ADAL" clId="{F9075FD9-0210-C74B-AB4D-4D757CBCE6CF}" dt="2021-03-03T01:19:06.281" v="475"/>
          <ac:spMkLst>
            <pc:docMk/>
            <pc:sldMk cId="0" sldId="320"/>
            <ac:spMk id="764" creationId="{00000000-0000-0000-0000-000000000000}"/>
          </ac:spMkLst>
        </pc:spChg>
        <pc:spChg chg="mod">
          <ac:chgData name="Nicole Miller-Struttmann" userId="033cc765-ca50-4473-8448-fb7fb03c9eb0" providerId="ADAL" clId="{F9075FD9-0210-C74B-AB4D-4D757CBCE6CF}" dt="2021-03-22T14:28:37.182" v="779" actId="1035"/>
          <ac:spMkLst>
            <pc:docMk/>
            <pc:sldMk cId="0" sldId="320"/>
            <ac:spMk id="765" creationId="{00000000-0000-0000-0000-000000000000}"/>
          </ac:spMkLst>
        </pc:spChg>
      </pc:sldChg>
      <pc:sldChg chg="addSp modSp mod">
        <pc:chgData name="Nicole Miller-Struttmann" userId="033cc765-ca50-4473-8448-fb7fb03c9eb0" providerId="ADAL" clId="{F9075FD9-0210-C74B-AB4D-4D757CBCE6CF}" dt="2021-03-31T15:24:17.489" v="796" actId="1076"/>
        <pc:sldMkLst>
          <pc:docMk/>
          <pc:sldMk cId="0" sldId="321"/>
        </pc:sldMkLst>
        <pc:spChg chg="mod">
          <ac:chgData name="Nicole Miller-Struttmann" userId="033cc765-ca50-4473-8448-fb7fb03c9eb0" providerId="ADAL" clId="{F9075FD9-0210-C74B-AB4D-4D757CBCE6CF}" dt="2021-03-31T15:23:52.063" v="791" actId="1076"/>
          <ac:spMkLst>
            <pc:docMk/>
            <pc:sldMk cId="0" sldId="321"/>
            <ac:spMk id="772" creationId="{00000000-0000-0000-0000-000000000000}"/>
          </ac:spMkLst>
        </pc:spChg>
        <pc:picChg chg="add mod">
          <ac:chgData name="Nicole Miller-Struttmann" userId="033cc765-ca50-4473-8448-fb7fb03c9eb0" providerId="ADAL" clId="{F9075FD9-0210-C74B-AB4D-4D757CBCE6CF}" dt="2021-03-31T15:23:58.881" v="794" actId="1076"/>
          <ac:picMkLst>
            <pc:docMk/>
            <pc:sldMk cId="0" sldId="321"/>
            <ac:picMk id="3" creationId="{80290665-DCAB-5E4E-BFCD-B61C7FA346C4}"/>
          </ac:picMkLst>
        </pc:picChg>
        <pc:picChg chg="mod modCrop">
          <ac:chgData name="Nicole Miller-Struttmann" userId="033cc765-ca50-4473-8448-fb7fb03c9eb0" providerId="ADAL" clId="{F9075FD9-0210-C74B-AB4D-4D757CBCE6CF}" dt="2021-03-31T15:24:17.489" v="796" actId="1076"/>
          <ac:picMkLst>
            <pc:docMk/>
            <pc:sldMk cId="0" sldId="321"/>
            <ac:picMk id="771" creationId="{00000000-0000-0000-0000-000000000000}"/>
          </ac:picMkLst>
        </pc:picChg>
      </pc:sldChg>
      <pc:sldChg chg="mod modShow">
        <pc:chgData name="Nicole Miller-Struttmann" userId="033cc765-ca50-4473-8448-fb7fb03c9eb0" providerId="ADAL" clId="{F9075FD9-0210-C74B-AB4D-4D757CBCE6CF}" dt="2021-03-10T20:21:27.944" v="611" actId="729"/>
        <pc:sldMkLst>
          <pc:docMk/>
          <pc:sldMk cId="0" sldId="322"/>
        </pc:sldMkLst>
      </pc:sldChg>
      <pc:sldChg chg="addSp delSp modSp mod ord modNotesTx">
        <pc:chgData name="Nicole Miller-Struttmann" userId="033cc765-ca50-4473-8448-fb7fb03c9eb0" providerId="ADAL" clId="{F9075FD9-0210-C74B-AB4D-4D757CBCE6CF}" dt="2021-04-06T18:46:41.218" v="2197" actId="20577"/>
        <pc:sldMkLst>
          <pc:docMk/>
          <pc:sldMk cId="3315055392" sldId="332"/>
        </pc:sldMkLst>
        <pc:spChg chg="del mod">
          <ac:chgData name="Nicole Miller-Struttmann" userId="033cc765-ca50-4473-8448-fb7fb03c9eb0" providerId="ADAL" clId="{F9075FD9-0210-C74B-AB4D-4D757CBCE6CF}" dt="2021-03-03T00:58:28.711" v="104" actId="478"/>
          <ac:spMkLst>
            <pc:docMk/>
            <pc:sldMk cId="3315055392" sldId="332"/>
            <ac:spMk id="2" creationId="{B55193B9-D831-4C51-B6D3-B1F13351ECFA}"/>
          </ac:spMkLst>
        </pc:spChg>
        <pc:spChg chg="add mod">
          <ac:chgData name="Nicole Miller-Struttmann" userId="033cc765-ca50-4473-8448-fb7fb03c9eb0" providerId="ADAL" clId="{F9075FD9-0210-C74B-AB4D-4D757CBCE6CF}" dt="2021-03-03T00:53:47.566" v="6"/>
          <ac:spMkLst>
            <pc:docMk/>
            <pc:sldMk cId="3315055392" sldId="332"/>
            <ac:spMk id="6" creationId="{F11B13AA-1348-3245-A115-E6C3FAE58BF9}"/>
          </ac:spMkLst>
        </pc:spChg>
        <pc:spChg chg="add mod">
          <ac:chgData name="Nicole Miller-Struttmann" userId="033cc765-ca50-4473-8448-fb7fb03c9eb0" providerId="ADAL" clId="{F9075FD9-0210-C74B-AB4D-4D757CBCE6CF}" dt="2021-03-03T00:53:56.457" v="7"/>
          <ac:spMkLst>
            <pc:docMk/>
            <pc:sldMk cId="3315055392" sldId="332"/>
            <ac:spMk id="7" creationId="{951DD2D2-F136-7E4F-8481-6FA7432DDCBF}"/>
          </ac:spMkLst>
        </pc:spChg>
        <pc:spChg chg="add mod">
          <ac:chgData name="Nicole Miller-Struttmann" userId="033cc765-ca50-4473-8448-fb7fb03c9eb0" providerId="ADAL" clId="{F9075FD9-0210-C74B-AB4D-4D757CBCE6CF}" dt="2021-03-03T00:54:24.373" v="60" actId="20577"/>
          <ac:spMkLst>
            <pc:docMk/>
            <pc:sldMk cId="3315055392" sldId="332"/>
            <ac:spMk id="8" creationId="{F5133D86-14ED-0F4B-BED9-58D41B2F7DA7}"/>
          </ac:spMkLst>
        </pc:sp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5" creationId="{700DB230-79CA-AF4B-9273-7BD75B560824}"/>
          </ac:picMkLst>
        </pc:pic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9" creationId="{8F9E0FCE-2B98-544C-88E8-60E0D12F7FFD}"/>
          </ac:picMkLst>
        </pc:picChg>
        <pc:picChg chg="add mod modCrop">
          <ac:chgData name="Nicole Miller-Struttmann" userId="033cc765-ca50-4473-8448-fb7fb03c9eb0" providerId="ADAL" clId="{F9075FD9-0210-C74B-AB4D-4D757CBCE6CF}" dt="2021-03-03T00:59:02.051" v="116" actId="1036"/>
          <ac:picMkLst>
            <pc:docMk/>
            <pc:sldMk cId="3315055392" sldId="332"/>
            <ac:picMk id="10" creationId="{940DD056-352E-C14F-95E4-2A29BBED4BDD}"/>
          </ac:picMkLst>
        </pc:picChg>
        <pc:picChg chg="add mod modCrop">
          <ac:chgData name="Nicole Miller-Struttmann" userId="033cc765-ca50-4473-8448-fb7fb03c9eb0" providerId="ADAL" clId="{F9075FD9-0210-C74B-AB4D-4D757CBCE6CF}" dt="2021-03-03T00:58:18.358" v="101" actId="1076"/>
          <ac:picMkLst>
            <pc:docMk/>
            <pc:sldMk cId="3315055392" sldId="332"/>
            <ac:picMk id="11" creationId="{E2758545-DEA7-464E-986D-B3F5553E15AC}"/>
          </ac:picMkLst>
        </pc:picChg>
        <pc:picChg chg="add mod">
          <ac:chgData name="Nicole Miller-Struttmann" userId="033cc765-ca50-4473-8448-fb7fb03c9eb0" providerId="ADAL" clId="{F9075FD9-0210-C74B-AB4D-4D757CBCE6CF}" dt="2021-03-03T00:59:07.551" v="120" actId="1036"/>
          <ac:picMkLst>
            <pc:docMk/>
            <pc:sldMk cId="3315055392" sldId="332"/>
            <ac:picMk id="12" creationId="{2C663DF9-4AF3-F041-B839-68CA290C4270}"/>
          </ac:picMkLst>
        </pc:picChg>
      </pc:sldChg>
      <pc:sldChg chg="del">
        <pc:chgData name="Nicole Miller-Struttmann" userId="033cc765-ca50-4473-8448-fb7fb03c9eb0" providerId="ADAL" clId="{F9075FD9-0210-C74B-AB4D-4D757CBCE6CF}" dt="2021-03-03T01:28:43.028" v="601" actId="2696"/>
        <pc:sldMkLst>
          <pc:docMk/>
          <pc:sldMk cId="2327841064" sldId="333"/>
        </pc:sldMkLst>
      </pc:sldChg>
      <pc:sldChg chg="addSp delSp modSp new mod ord modShow">
        <pc:chgData name="Nicole Miller-Struttmann" userId="033cc765-ca50-4473-8448-fb7fb03c9eb0" providerId="ADAL" clId="{F9075FD9-0210-C74B-AB4D-4D757CBCE6CF}" dt="2021-04-07T00:08:48.560" v="3089" actId="729"/>
        <pc:sldMkLst>
          <pc:docMk/>
          <pc:sldMk cId="3018354093" sldId="334"/>
        </pc:sldMkLst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6" creationId="{C6284643-0B84-9F43-ADA1-BBC2D2DFFB53}"/>
          </ac:spMkLst>
        </pc:spChg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7" creationId="{05525D4A-E4FC-C044-9EB8-01412172E6FA}"/>
          </ac:spMkLst>
        </pc:spChg>
        <pc:spChg chg="add mod">
          <ac:chgData name="Nicole Miller-Struttmann" userId="033cc765-ca50-4473-8448-fb7fb03c9eb0" providerId="ADAL" clId="{F9075FD9-0210-C74B-AB4D-4D757CBCE6CF}" dt="2021-03-03T01:00:22.998" v="123"/>
          <ac:spMkLst>
            <pc:docMk/>
            <pc:sldMk cId="3018354093" sldId="334"/>
            <ac:spMk id="8" creationId="{5D5CED52-B388-2A42-8AC5-6B6AE3A33CFC}"/>
          </ac:spMkLst>
        </pc:spChg>
        <pc:picChg chg="add mod">
          <ac:chgData name="Nicole Miller-Struttmann" userId="033cc765-ca50-4473-8448-fb7fb03c9eb0" providerId="ADAL" clId="{F9075FD9-0210-C74B-AB4D-4D757CBCE6CF}" dt="2021-03-03T01:01:43.986" v="129" actId="1076"/>
          <ac:picMkLst>
            <pc:docMk/>
            <pc:sldMk cId="3018354093" sldId="334"/>
            <ac:picMk id="5" creationId="{1ECB294C-9221-984E-926C-6A3C3D3B518A}"/>
          </ac:picMkLst>
        </pc:picChg>
        <pc:picChg chg="add del mod">
          <ac:chgData name="Nicole Miller-Struttmann" userId="033cc765-ca50-4473-8448-fb7fb03c9eb0" providerId="ADAL" clId="{F9075FD9-0210-C74B-AB4D-4D757CBCE6CF}" dt="2021-03-03T01:06:02.469" v="186"/>
          <ac:picMkLst>
            <pc:docMk/>
            <pc:sldMk cId="3018354093" sldId="334"/>
            <ac:picMk id="9" creationId="{BB372F1C-D261-A247-9BAF-06AE5931E1B1}"/>
          </ac:picMkLst>
        </pc:picChg>
      </pc:sldChg>
      <pc:sldChg chg="addSp delSp modSp new mod ord modAnim modShow">
        <pc:chgData name="Nicole Miller-Struttmann" userId="033cc765-ca50-4473-8448-fb7fb03c9eb0" providerId="ADAL" clId="{F9075FD9-0210-C74B-AB4D-4D757CBCE6CF}" dt="2021-04-06T18:57:21.586" v="2428" actId="20578"/>
        <pc:sldMkLst>
          <pc:docMk/>
          <pc:sldMk cId="2342303622" sldId="335"/>
        </pc:sldMkLst>
        <pc:spChg chg="del">
          <ac:chgData name="Nicole Miller-Struttmann" userId="033cc765-ca50-4473-8448-fb7fb03c9eb0" providerId="ADAL" clId="{F9075FD9-0210-C74B-AB4D-4D757CBCE6CF}" dt="2021-03-03T01:07:09.038" v="199" actId="478"/>
          <ac:spMkLst>
            <pc:docMk/>
            <pc:sldMk cId="2342303622" sldId="335"/>
            <ac:spMk id="2" creationId="{1F35F0B1-0831-ED4C-94CA-A276E72842F5}"/>
          </ac:spMkLst>
        </pc:spChg>
        <pc:spChg chg="del">
          <ac:chgData name="Nicole Miller-Struttmann" userId="033cc765-ca50-4473-8448-fb7fb03c9eb0" providerId="ADAL" clId="{F9075FD9-0210-C74B-AB4D-4D757CBCE6CF}" dt="2021-03-03T01:07:10.756" v="200" actId="478"/>
          <ac:spMkLst>
            <pc:docMk/>
            <pc:sldMk cId="2342303622" sldId="335"/>
            <ac:spMk id="3" creationId="{6ECD8F16-98F7-D84C-84F1-1F6E7E8CBA52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4" creationId="{4838ABF9-D255-B848-91BA-E2F7C8872C08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5" creationId="{8CB6FFC7-F3B6-614C-94D4-FBC204B77D72}"/>
          </ac:spMkLst>
        </pc:spChg>
        <pc:spChg chg="add mod">
          <ac:chgData name="Nicole Miller-Struttmann" userId="033cc765-ca50-4473-8448-fb7fb03c9eb0" providerId="ADAL" clId="{F9075FD9-0210-C74B-AB4D-4D757CBCE6CF}" dt="2021-03-03T01:01:22.649" v="128"/>
          <ac:spMkLst>
            <pc:docMk/>
            <pc:sldMk cId="2342303622" sldId="335"/>
            <ac:spMk id="6" creationId="{080BC077-4BC5-5C42-B995-23C24F1B8F77}"/>
          </ac:spMkLst>
        </pc:spChg>
        <pc:spChg chg="add del mod">
          <ac:chgData name="Nicole Miller-Struttmann" userId="033cc765-ca50-4473-8448-fb7fb03c9eb0" providerId="ADAL" clId="{F9075FD9-0210-C74B-AB4D-4D757CBCE6CF}" dt="2021-03-03T01:04:52.612" v="183"/>
          <ac:spMkLst>
            <pc:docMk/>
            <pc:sldMk cId="2342303622" sldId="335"/>
            <ac:spMk id="10" creationId="{A1977733-E6BF-2942-80C7-50A4FD9C8347}"/>
          </ac:spMkLst>
        </pc:spChg>
        <pc:spChg chg="add mod">
          <ac:chgData name="Nicole Miller-Struttmann" userId="033cc765-ca50-4473-8448-fb7fb03c9eb0" providerId="ADAL" clId="{F9075FD9-0210-C74B-AB4D-4D757CBCE6CF}" dt="2021-03-03T01:07:49.442" v="215" actId="1076"/>
          <ac:spMkLst>
            <pc:docMk/>
            <pc:sldMk cId="2342303622" sldId="335"/>
            <ac:spMk id="12" creationId="{928AC69E-BAD2-754D-8FFE-C3DB3602CE44}"/>
          </ac:spMkLst>
        </pc:spChg>
        <pc:spChg chg="add mod">
          <ac:chgData name="Nicole Miller-Struttmann" userId="033cc765-ca50-4473-8448-fb7fb03c9eb0" providerId="ADAL" clId="{F9075FD9-0210-C74B-AB4D-4D757CBCE6CF}" dt="2021-03-03T01:08:20.986" v="232" actId="14100"/>
          <ac:spMkLst>
            <pc:docMk/>
            <pc:sldMk cId="2342303622" sldId="335"/>
            <ac:spMk id="13" creationId="{F307E364-7092-2E47-B69B-90BF4C63524A}"/>
          </ac:spMkLst>
        </pc:spChg>
        <pc:spChg chg="add mod">
          <ac:chgData name="Nicole Miller-Struttmann" userId="033cc765-ca50-4473-8448-fb7fb03c9eb0" providerId="ADAL" clId="{F9075FD9-0210-C74B-AB4D-4D757CBCE6CF}" dt="2021-03-03T01:14:32.506" v="341" actId="27636"/>
          <ac:spMkLst>
            <pc:docMk/>
            <pc:sldMk cId="2342303622" sldId="335"/>
            <ac:spMk id="14" creationId="{8E182B7A-8180-3B4E-86D2-8646DA552F2E}"/>
          </ac:spMkLst>
        </pc:spChg>
        <pc:picChg chg="add del mod">
          <ac:chgData name="Nicole Miller-Struttmann" userId="033cc765-ca50-4473-8448-fb7fb03c9eb0" providerId="ADAL" clId="{F9075FD9-0210-C74B-AB4D-4D757CBCE6CF}" dt="2021-03-03T01:03:22.860" v="138" actId="478"/>
          <ac:picMkLst>
            <pc:docMk/>
            <pc:sldMk cId="2342303622" sldId="335"/>
            <ac:picMk id="7" creationId="{CDFF54E1-F56E-AA42-AA85-EA26F47D3759}"/>
          </ac:picMkLst>
        </pc:picChg>
        <pc:picChg chg="add del mod">
          <ac:chgData name="Nicole Miller-Struttmann" userId="033cc765-ca50-4473-8448-fb7fb03c9eb0" providerId="ADAL" clId="{F9075FD9-0210-C74B-AB4D-4D757CBCE6CF}" dt="2021-03-03T01:03:54.531" v="143" actId="478"/>
          <ac:picMkLst>
            <pc:docMk/>
            <pc:sldMk cId="2342303622" sldId="335"/>
            <ac:picMk id="8" creationId="{D5E45FCD-9347-B742-A6D2-9B100E78D0EA}"/>
          </ac:picMkLst>
        </pc:picChg>
        <pc:picChg chg="add del mod">
          <ac:chgData name="Nicole Miller-Struttmann" userId="033cc765-ca50-4473-8448-fb7fb03c9eb0" providerId="ADAL" clId="{F9075FD9-0210-C74B-AB4D-4D757CBCE6CF}" dt="2021-03-03T01:06:48.311" v="195" actId="478"/>
          <ac:picMkLst>
            <pc:docMk/>
            <pc:sldMk cId="2342303622" sldId="335"/>
            <ac:picMk id="9" creationId="{257D6C7E-D10E-0F46-9F2C-E7925A30FFB2}"/>
          </ac:picMkLst>
        </pc:picChg>
        <pc:picChg chg="add del mod">
          <ac:chgData name="Nicole Miller-Struttmann" userId="033cc765-ca50-4473-8448-fb7fb03c9eb0" providerId="ADAL" clId="{F9075FD9-0210-C74B-AB4D-4D757CBCE6CF}" dt="2021-03-11T15:27:23.118" v="635"/>
          <ac:picMkLst>
            <pc:docMk/>
            <pc:sldMk cId="2342303622" sldId="335"/>
            <ac:picMk id="9" creationId="{8F9A38AD-89E0-4B48-BED8-56D853427B9C}"/>
          </ac:picMkLst>
        </pc:picChg>
        <pc:picChg chg="add mod">
          <ac:chgData name="Nicole Miller-Struttmann" userId="033cc765-ca50-4473-8448-fb7fb03c9eb0" providerId="ADAL" clId="{F9075FD9-0210-C74B-AB4D-4D757CBCE6CF}" dt="2021-03-03T01:08:14.005" v="229" actId="1076"/>
          <ac:picMkLst>
            <pc:docMk/>
            <pc:sldMk cId="2342303622" sldId="335"/>
            <ac:picMk id="11" creationId="{8947E9D6-4EE9-4149-B5AB-E969FEA60C4A}"/>
          </ac:picMkLst>
        </pc:picChg>
      </pc:sldChg>
      <pc:sldChg chg="addSp delSp modSp add del mod">
        <pc:chgData name="Nicole Miller-Struttmann" userId="033cc765-ca50-4473-8448-fb7fb03c9eb0" providerId="ADAL" clId="{F9075FD9-0210-C74B-AB4D-4D757CBCE6CF}" dt="2021-04-06T19:15:58.668" v="2535" actId="2696"/>
        <pc:sldMkLst>
          <pc:docMk/>
          <pc:sldMk cId="3415545559" sldId="336"/>
        </pc:sldMkLst>
        <pc:spChg chg="add mod">
          <ac:chgData name="Nicole Miller-Struttmann" userId="033cc765-ca50-4473-8448-fb7fb03c9eb0" providerId="ADAL" clId="{F9075FD9-0210-C74B-AB4D-4D757CBCE6CF}" dt="2021-04-06T19:13:25.076" v="2436" actId="14100"/>
          <ac:spMkLst>
            <pc:docMk/>
            <pc:sldMk cId="3415545559" sldId="336"/>
            <ac:spMk id="10" creationId="{F90F76A8-B075-B046-8F32-DAC7A008CCFF}"/>
          </ac:spMkLst>
        </pc:spChg>
        <pc:spChg chg="add mod">
          <ac:chgData name="Nicole Miller-Struttmann" userId="033cc765-ca50-4473-8448-fb7fb03c9eb0" providerId="ADAL" clId="{F9075FD9-0210-C74B-AB4D-4D757CBCE6CF}" dt="2021-04-06T19:13:41.101" v="2446" actId="1037"/>
          <ac:spMkLst>
            <pc:docMk/>
            <pc:sldMk cId="3415545559" sldId="336"/>
            <ac:spMk id="11" creationId="{FEDFACDA-8F60-904B-9421-1D973CA1390F}"/>
          </ac:spMkLst>
        </pc:spChg>
        <pc:picChg chg="del">
          <ac:chgData name="Nicole Miller-Struttmann" userId="033cc765-ca50-4473-8448-fb7fb03c9eb0" providerId="ADAL" clId="{F9075FD9-0210-C74B-AB4D-4D757CBCE6CF}" dt="2021-03-03T01:08:43.691" v="235" actId="478"/>
          <ac:picMkLst>
            <pc:docMk/>
            <pc:sldMk cId="3415545559" sldId="336"/>
            <ac:picMk id="5" creationId="{1ECB294C-9221-984E-926C-6A3C3D3B518A}"/>
          </ac:picMkLst>
        </pc:picChg>
        <pc:picChg chg="add mod">
          <ac:chgData name="Nicole Miller-Struttmann" userId="033cc765-ca50-4473-8448-fb7fb03c9eb0" providerId="ADAL" clId="{F9075FD9-0210-C74B-AB4D-4D757CBCE6CF}" dt="2021-03-03T01:11:20.861" v="254" actId="14100"/>
          <ac:picMkLst>
            <pc:docMk/>
            <pc:sldMk cId="3415545559" sldId="336"/>
            <ac:picMk id="9" creationId="{8D142AB6-7510-2949-A066-74825E127B1E}"/>
          </ac:picMkLst>
        </pc:picChg>
        <pc:picChg chg="add del mod">
          <ac:chgData name="Nicole Miller-Struttmann" userId="033cc765-ca50-4473-8448-fb7fb03c9eb0" providerId="ADAL" clId="{F9075FD9-0210-C74B-AB4D-4D757CBCE6CF}" dt="2021-04-06T19:13:57.707" v="2450" actId="478"/>
          <ac:picMkLst>
            <pc:docMk/>
            <pc:sldMk cId="3415545559" sldId="336"/>
            <ac:picMk id="12" creationId="{BEB0B180-0186-1D49-A141-F26BED1A1648}"/>
          </ac:picMkLst>
        </pc:picChg>
        <pc:picChg chg="add mod">
          <ac:chgData name="Nicole Miller-Struttmann" userId="033cc765-ca50-4473-8448-fb7fb03c9eb0" providerId="ADAL" clId="{F9075FD9-0210-C74B-AB4D-4D757CBCE6CF}" dt="2021-04-06T19:13:55.819" v="2449"/>
          <ac:picMkLst>
            <pc:docMk/>
            <pc:sldMk cId="3415545559" sldId="336"/>
            <ac:picMk id="13" creationId="{3197FE16-624A-E44C-BF19-7DF6E45AF5E2}"/>
          </ac:picMkLst>
        </pc:picChg>
      </pc:sldChg>
      <pc:sldChg chg="addSp delSp modSp add mod ord modShow">
        <pc:chgData name="Nicole Miller-Struttmann" userId="033cc765-ca50-4473-8448-fb7fb03c9eb0" providerId="ADAL" clId="{F9075FD9-0210-C74B-AB4D-4D757CBCE6CF}" dt="2021-03-11T15:33:57.960" v="711" actId="729"/>
        <pc:sldMkLst>
          <pc:docMk/>
          <pc:sldMk cId="481646900" sldId="337"/>
        </pc:sldMkLst>
        <pc:spChg chg="add mod">
          <ac:chgData name="Nicole Miller-Struttmann" userId="033cc765-ca50-4473-8448-fb7fb03c9eb0" providerId="ADAL" clId="{F9075FD9-0210-C74B-AB4D-4D757CBCE6CF}" dt="2021-03-03T01:13:55.063" v="321" actId="27636"/>
          <ac:spMkLst>
            <pc:docMk/>
            <pc:sldMk cId="481646900" sldId="337"/>
            <ac:spMk id="11" creationId="{D63CFDFB-B279-2F43-BFB5-2186E3D9730F}"/>
          </ac:spMkLst>
        </pc:spChg>
        <pc:picChg chg="del">
          <ac:chgData name="Nicole Miller-Struttmann" userId="033cc765-ca50-4473-8448-fb7fb03c9eb0" providerId="ADAL" clId="{F9075FD9-0210-C74B-AB4D-4D757CBCE6CF}" dt="2021-03-03T01:11:49.967" v="256" actId="478"/>
          <ac:picMkLst>
            <pc:docMk/>
            <pc:sldMk cId="481646900" sldId="337"/>
            <ac:picMk id="9" creationId="{8D142AB6-7510-2949-A066-74825E127B1E}"/>
          </ac:picMkLst>
        </pc:picChg>
        <pc:picChg chg="add mod">
          <ac:chgData name="Nicole Miller-Struttmann" userId="033cc765-ca50-4473-8448-fb7fb03c9eb0" providerId="ADAL" clId="{F9075FD9-0210-C74B-AB4D-4D757CBCE6CF}" dt="2021-03-03T01:13:43.902" v="316" actId="1076"/>
          <ac:picMkLst>
            <pc:docMk/>
            <pc:sldMk cId="481646900" sldId="337"/>
            <ac:picMk id="10" creationId="{99111A0A-3EFD-B844-96AE-5E7506957CDC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8:56:46.696" v="2426" actId="20578"/>
        <pc:sldMkLst>
          <pc:docMk/>
          <pc:sldMk cId="4293658319" sldId="338"/>
        </pc:sldMkLst>
        <pc:spChg chg="add del mod">
          <ac:chgData name="Nicole Miller-Struttmann" userId="033cc765-ca50-4473-8448-fb7fb03c9eb0" providerId="ADAL" clId="{F9075FD9-0210-C74B-AB4D-4D757CBCE6CF}" dt="2021-03-03T01:13:06.865" v="309" actId="478"/>
          <ac:spMkLst>
            <pc:docMk/>
            <pc:sldMk cId="4293658319" sldId="338"/>
            <ac:spMk id="2" creationId="{27E5D214-5DF4-BB4C-9CC1-54FC6B149B89}"/>
          </ac:spMkLst>
        </pc:spChg>
        <pc:spChg chg="add del mod">
          <ac:chgData name="Nicole Miller-Struttmann" userId="033cc765-ca50-4473-8448-fb7fb03c9eb0" providerId="ADAL" clId="{F9075FD9-0210-C74B-AB4D-4D757CBCE6CF}" dt="2021-03-03T01:14:38.512" v="343"/>
          <ac:spMkLst>
            <pc:docMk/>
            <pc:sldMk cId="4293658319" sldId="338"/>
            <ac:spMk id="3" creationId="{0100FB3B-CA58-C04B-8154-5A6FB8850E52}"/>
          </ac:spMkLst>
        </pc:spChg>
        <pc:spChg chg="add mod">
          <ac:chgData name="Nicole Miller-Struttmann" userId="033cc765-ca50-4473-8448-fb7fb03c9eb0" providerId="ADAL" clId="{F9075FD9-0210-C74B-AB4D-4D757CBCE6CF}" dt="2021-03-03T01:13:09.847" v="310" actId="1076"/>
          <ac:spMkLst>
            <pc:docMk/>
            <pc:sldMk cId="4293658319" sldId="338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3-03T01:12:47.977" v="278" actId="478"/>
          <ac:spMkLst>
            <pc:docMk/>
            <pc:sldMk cId="4293658319" sldId="338"/>
            <ac:spMk id="12" creationId="{928AC69E-BAD2-754D-8FFE-C3DB3602CE44}"/>
          </ac:spMkLst>
        </pc:spChg>
        <pc:spChg chg="del">
          <ac:chgData name="Nicole Miller-Struttmann" userId="033cc765-ca50-4473-8448-fb7fb03c9eb0" providerId="ADAL" clId="{F9075FD9-0210-C74B-AB4D-4D757CBCE6CF}" dt="2021-03-03T01:12:50.109" v="279" actId="478"/>
          <ac:spMkLst>
            <pc:docMk/>
            <pc:sldMk cId="4293658319" sldId="338"/>
            <ac:spMk id="13" creationId="{F307E364-7092-2E47-B69B-90BF4C63524A}"/>
          </ac:spMkLst>
        </pc:spChg>
        <pc:spChg chg="add mod">
          <ac:chgData name="Nicole Miller-Struttmann" userId="033cc765-ca50-4473-8448-fb7fb03c9eb0" providerId="ADAL" clId="{F9075FD9-0210-C74B-AB4D-4D757CBCE6CF}" dt="2021-03-03T01:14:47.704" v="345" actId="207"/>
          <ac:spMkLst>
            <pc:docMk/>
            <pc:sldMk cId="4293658319" sldId="338"/>
            <ac:spMk id="14" creationId="{4606957F-0938-C944-9CA6-6845E09FE575}"/>
          </ac:spMkLst>
        </pc:spChg>
        <pc:picChg chg="mod">
          <ac:chgData name="Nicole Miller-Struttmann" userId="033cc765-ca50-4473-8448-fb7fb03c9eb0" providerId="ADAL" clId="{F9075FD9-0210-C74B-AB4D-4D757CBCE6CF}" dt="2021-03-03T01:12:53.467" v="281" actId="1076"/>
          <ac:picMkLst>
            <pc:docMk/>
            <pc:sldMk cId="4293658319" sldId="338"/>
            <ac:picMk id="11" creationId="{8947E9D6-4EE9-4149-B5AB-E969FEA60C4A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15:46.528" v="384" actId="1076"/>
        <pc:sldMkLst>
          <pc:docMk/>
          <pc:sldMk cId="3308047081" sldId="339"/>
        </pc:sldMkLst>
        <pc:spChg chg="mod">
          <ac:chgData name="Nicole Miller-Struttmann" userId="033cc765-ca50-4473-8448-fb7fb03c9eb0" providerId="ADAL" clId="{F9075FD9-0210-C74B-AB4D-4D757CBCE6CF}" dt="2021-03-03T01:15:38.352" v="382" actId="14100"/>
          <ac:spMkLst>
            <pc:docMk/>
            <pc:sldMk cId="3308047081" sldId="339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3-03T01:15:46.528" v="384" actId="1076"/>
          <ac:spMkLst>
            <pc:docMk/>
            <pc:sldMk cId="3308047081" sldId="339"/>
            <ac:spMk id="10" creationId="{42BB33EA-B1A8-6645-A292-E02DC8929419}"/>
          </ac:spMkLst>
        </pc:spChg>
        <pc:spChg chg="del">
          <ac:chgData name="Nicole Miller-Struttmann" userId="033cc765-ca50-4473-8448-fb7fb03c9eb0" providerId="ADAL" clId="{F9075FD9-0210-C74B-AB4D-4D757CBCE6CF}" dt="2021-03-03T01:15:13.141" v="349" actId="478"/>
          <ac:spMkLst>
            <pc:docMk/>
            <pc:sldMk cId="3308047081" sldId="339"/>
            <ac:spMk id="14" creationId="{4606957F-0938-C944-9CA6-6845E09FE575}"/>
          </ac:spMkLst>
        </pc:spChg>
        <pc:picChg chg="add mod">
          <ac:chgData name="Nicole Miller-Struttmann" userId="033cc765-ca50-4473-8448-fb7fb03c9eb0" providerId="ADAL" clId="{F9075FD9-0210-C74B-AB4D-4D757CBCE6CF}" dt="2021-03-03T01:15:19.271" v="352" actId="1076"/>
          <ac:picMkLst>
            <pc:docMk/>
            <pc:sldMk cId="3308047081" sldId="339"/>
            <ac:picMk id="8" creationId="{84001ABF-8650-F443-83EA-6524F93A5AEE}"/>
          </ac:picMkLst>
        </pc:picChg>
        <pc:picChg chg="del">
          <ac:chgData name="Nicole Miller-Struttmann" userId="033cc765-ca50-4473-8448-fb7fb03c9eb0" providerId="ADAL" clId="{F9075FD9-0210-C74B-AB4D-4D757CBCE6CF}" dt="2021-03-03T01:15:12.035" v="348" actId="478"/>
          <ac:picMkLst>
            <pc:docMk/>
            <pc:sldMk cId="3308047081" sldId="339"/>
            <ac:picMk id="11" creationId="{8947E9D6-4EE9-4149-B5AB-E969FEA60C4A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9:01:03.848" v="2429" actId="20578"/>
        <pc:sldMkLst>
          <pc:docMk/>
          <pc:sldMk cId="3725638145" sldId="340"/>
        </pc:sldMkLst>
        <pc:spChg chg="mod">
          <ac:chgData name="Nicole Miller-Struttmann" userId="033cc765-ca50-4473-8448-fb7fb03c9eb0" providerId="ADAL" clId="{F9075FD9-0210-C74B-AB4D-4D757CBCE6CF}" dt="2021-03-03T01:18:58.336" v="474" actId="20577"/>
          <ac:spMkLst>
            <pc:docMk/>
            <pc:sldMk cId="3725638145" sldId="340"/>
            <ac:spMk id="8" creationId="{5D5CED52-B388-2A42-8AC5-6B6AE3A33CFC}"/>
          </ac:spMkLst>
        </pc:spChg>
        <pc:spChg chg="del">
          <ac:chgData name="Nicole Miller-Struttmann" userId="033cc765-ca50-4473-8448-fb7fb03c9eb0" providerId="ADAL" clId="{F9075FD9-0210-C74B-AB4D-4D757CBCE6CF}" dt="2021-03-03T01:16:52.290" v="387" actId="478"/>
          <ac:spMkLst>
            <pc:docMk/>
            <pc:sldMk cId="3725638145" sldId="340"/>
            <ac:spMk id="11" creationId="{D63CFDFB-B279-2F43-BFB5-2186E3D9730F}"/>
          </ac:spMkLst>
        </pc:spChg>
        <pc:spChg chg="add mod">
          <ac:chgData name="Nicole Miller-Struttmann" userId="033cc765-ca50-4473-8448-fb7fb03c9eb0" providerId="ADAL" clId="{F9075FD9-0210-C74B-AB4D-4D757CBCE6CF}" dt="2021-03-03T01:26:29.761" v="572" actId="1076"/>
          <ac:spMkLst>
            <pc:docMk/>
            <pc:sldMk cId="3725638145" sldId="340"/>
            <ac:spMk id="13" creationId="{87B9462E-EB60-7246-81BE-363A2914B522}"/>
          </ac:spMkLst>
        </pc:spChg>
        <pc:picChg chg="add mod">
          <ac:chgData name="Nicole Miller-Struttmann" userId="033cc765-ca50-4473-8448-fb7fb03c9eb0" providerId="ADAL" clId="{F9075FD9-0210-C74B-AB4D-4D757CBCE6CF}" dt="2021-03-03T01:18:00.905" v="403" actId="14100"/>
          <ac:picMkLst>
            <pc:docMk/>
            <pc:sldMk cId="3725638145" sldId="340"/>
            <ac:picMk id="9" creationId="{9C03C691-3419-6F47-8576-DC08A90C076D}"/>
          </ac:picMkLst>
        </pc:picChg>
        <pc:picChg chg="del">
          <ac:chgData name="Nicole Miller-Struttmann" userId="033cc765-ca50-4473-8448-fb7fb03c9eb0" providerId="ADAL" clId="{F9075FD9-0210-C74B-AB4D-4D757CBCE6CF}" dt="2021-03-03T01:16:50.915" v="386" actId="478"/>
          <ac:picMkLst>
            <pc:docMk/>
            <pc:sldMk cId="3725638145" sldId="340"/>
            <ac:picMk id="10" creationId="{99111A0A-3EFD-B844-96AE-5E7506957CDC}"/>
          </ac:picMkLst>
        </pc:picChg>
        <pc:picChg chg="add mod modCrop">
          <ac:chgData name="Nicole Miller-Struttmann" userId="033cc765-ca50-4473-8448-fb7fb03c9eb0" providerId="ADAL" clId="{F9075FD9-0210-C74B-AB4D-4D757CBCE6CF}" dt="2021-03-03T01:20:29.420" v="484" actId="1076"/>
          <ac:picMkLst>
            <pc:docMk/>
            <pc:sldMk cId="3725638145" sldId="340"/>
            <ac:picMk id="12" creationId="{19676B6C-3225-2444-AB95-F77D80689B65}"/>
          </ac:picMkLst>
        </pc:picChg>
      </pc:sldChg>
      <pc:sldChg chg="addSp delSp modSp add mod ord replId">
        <pc:chgData name="Nicole Miller-Struttmann" userId="033cc765-ca50-4473-8448-fb7fb03c9eb0" providerId="ADAL" clId="{F9075FD9-0210-C74B-AB4D-4D757CBCE6CF}" dt="2021-04-06T19:01:07.114" v="2430" actId="20578"/>
        <pc:sldMkLst>
          <pc:docMk/>
          <pc:sldMk cId="2752675597" sldId="341"/>
        </pc:sldMkLst>
        <pc:spChg chg="mod">
          <ac:chgData name="Nicole Miller-Struttmann" userId="033cc765-ca50-4473-8448-fb7fb03c9eb0" providerId="ADAL" clId="{F9075FD9-0210-C74B-AB4D-4D757CBCE6CF}" dt="2021-03-03T01:17:02.369" v="398" actId="20577"/>
          <ac:spMkLst>
            <pc:docMk/>
            <pc:sldMk cId="2752675597" sldId="341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3-03T01:16:55.585" v="389" actId="478"/>
          <ac:spMkLst>
            <pc:docMk/>
            <pc:sldMk cId="2752675597" sldId="341"/>
            <ac:spMk id="10" creationId="{42BB33EA-B1A8-6645-A292-E02DC8929419}"/>
          </ac:spMkLst>
        </pc:spChg>
        <pc:spChg chg="add mod">
          <ac:chgData name="Nicole Miller-Struttmann" userId="033cc765-ca50-4473-8448-fb7fb03c9eb0" providerId="ADAL" clId="{F9075FD9-0210-C74B-AB4D-4D757CBCE6CF}" dt="2021-03-03T01:26:23.425" v="570" actId="1076"/>
          <ac:spMkLst>
            <pc:docMk/>
            <pc:sldMk cId="2752675597" sldId="341"/>
            <ac:spMk id="13" creationId="{0E8146C5-6542-AB45-85B5-AE6AC5045950}"/>
          </ac:spMkLst>
        </pc:spChg>
        <pc:picChg chg="del">
          <ac:chgData name="Nicole Miller-Struttmann" userId="033cc765-ca50-4473-8448-fb7fb03c9eb0" providerId="ADAL" clId="{F9075FD9-0210-C74B-AB4D-4D757CBCE6CF}" dt="2021-03-03T01:16:53.593" v="388" actId="478"/>
          <ac:picMkLst>
            <pc:docMk/>
            <pc:sldMk cId="2752675597" sldId="341"/>
            <ac:picMk id="8" creationId="{84001ABF-8650-F443-83EA-6524F93A5AEE}"/>
          </ac:picMkLst>
        </pc:picChg>
        <pc:picChg chg="add mod">
          <ac:chgData name="Nicole Miller-Struttmann" userId="033cc765-ca50-4473-8448-fb7fb03c9eb0" providerId="ADAL" clId="{F9075FD9-0210-C74B-AB4D-4D757CBCE6CF}" dt="2021-03-03T01:29:03.578" v="605" actId="1076"/>
          <ac:picMkLst>
            <pc:docMk/>
            <pc:sldMk cId="2752675597" sldId="341"/>
            <ac:picMk id="11" creationId="{AD5FEF41-EA98-D948-823A-E0F96959A232}"/>
          </ac:picMkLst>
        </pc:picChg>
        <pc:picChg chg="add del mod">
          <ac:chgData name="Nicole Miller-Struttmann" userId="033cc765-ca50-4473-8448-fb7fb03c9eb0" providerId="ADAL" clId="{F9075FD9-0210-C74B-AB4D-4D757CBCE6CF}" dt="2021-03-03T01:19:40.310" v="477" actId="21"/>
          <ac:picMkLst>
            <pc:docMk/>
            <pc:sldMk cId="2752675597" sldId="341"/>
            <ac:picMk id="12" creationId="{7646102F-32F1-7F43-B265-67D95B4EB1E8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23:39.789" v="536" actId="1076"/>
        <pc:sldMkLst>
          <pc:docMk/>
          <pc:sldMk cId="3632618552" sldId="342"/>
        </pc:sldMkLst>
        <pc:spChg chg="add mod">
          <ac:chgData name="Nicole Miller-Struttmann" userId="033cc765-ca50-4473-8448-fb7fb03c9eb0" providerId="ADAL" clId="{F9075FD9-0210-C74B-AB4D-4D757CBCE6CF}" dt="2021-03-03T01:22:53.133" v="528" actId="1076"/>
          <ac:spMkLst>
            <pc:docMk/>
            <pc:sldMk cId="3632618552" sldId="342"/>
            <ac:spMk id="11" creationId="{D74BFB9F-72A0-ED41-A885-453D74ED1DE5}"/>
          </ac:spMkLst>
        </pc:spChg>
        <pc:picChg chg="del">
          <ac:chgData name="Nicole Miller-Struttmann" userId="033cc765-ca50-4473-8448-fb7fb03c9eb0" providerId="ADAL" clId="{F9075FD9-0210-C74B-AB4D-4D757CBCE6CF}" dt="2021-03-03T01:21:04.201" v="488" actId="478"/>
          <ac:picMkLst>
            <pc:docMk/>
            <pc:sldMk cId="3632618552" sldId="342"/>
            <ac:picMk id="9" creationId="{9C03C691-3419-6F47-8576-DC08A90C076D}"/>
          </ac:picMkLst>
        </pc:picChg>
        <pc:picChg chg="add mod">
          <ac:chgData name="Nicole Miller-Struttmann" userId="033cc765-ca50-4473-8448-fb7fb03c9eb0" providerId="ADAL" clId="{F9075FD9-0210-C74B-AB4D-4D757CBCE6CF}" dt="2021-03-03T01:23:33.148" v="535" actId="14100"/>
          <ac:picMkLst>
            <pc:docMk/>
            <pc:sldMk cId="3632618552" sldId="342"/>
            <ac:picMk id="10" creationId="{934BD2A8-A5EB-CF4B-8D0A-22DB888278F9}"/>
          </ac:picMkLst>
        </pc:picChg>
        <pc:picChg chg="del">
          <ac:chgData name="Nicole Miller-Struttmann" userId="033cc765-ca50-4473-8448-fb7fb03c9eb0" providerId="ADAL" clId="{F9075FD9-0210-C74B-AB4D-4D757CBCE6CF}" dt="2021-03-03T01:21:03.343" v="487" actId="478"/>
          <ac:picMkLst>
            <pc:docMk/>
            <pc:sldMk cId="3632618552" sldId="342"/>
            <ac:picMk id="12" creationId="{19676B6C-3225-2444-AB95-F77D80689B65}"/>
          </ac:picMkLst>
        </pc:picChg>
        <pc:picChg chg="add mod modCrop">
          <ac:chgData name="Nicole Miller-Struttmann" userId="033cc765-ca50-4473-8448-fb7fb03c9eb0" providerId="ADAL" clId="{F9075FD9-0210-C74B-AB4D-4D757CBCE6CF}" dt="2021-03-03T01:23:39.789" v="536" actId="1076"/>
          <ac:picMkLst>
            <pc:docMk/>
            <pc:sldMk cId="3632618552" sldId="342"/>
            <ac:picMk id="13" creationId="{4AE54A58-A0A8-0742-B30A-DF22AF605B06}"/>
          </ac:picMkLst>
        </pc:picChg>
        <pc:picChg chg="add mod">
          <ac:chgData name="Nicole Miller-Struttmann" userId="033cc765-ca50-4473-8448-fb7fb03c9eb0" providerId="ADAL" clId="{F9075FD9-0210-C74B-AB4D-4D757CBCE6CF}" dt="2021-03-03T01:22:58.142" v="531" actId="571"/>
          <ac:picMkLst>
            <pc:docMk/>
            <pc:sldMk cId="3632618552" sldId="342"/>
            <ac:picMk id="14" creationId="{9563F84C-1A1C-564B-8BC6-C9E19FEC4046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3-03T01:22:28.685" v="527" actId="1036"/>
        <pc:sldMkLst>
          <pc:docMk/>
          <pc:sldMk cId="490368769" sldId="343"/>
        </pc:sldMkLst>
        <pc:spChg chg="add mod">
          <ac:chgData name="Nicole Miller-Struttmann" userId="033cc765-ca50-4473-8448-fb7fb03c9eb0" providerId="ADAL" clId="{F9075FD9-0210-C74B-AB4D-4D757CBCE6CF}" dt="2021-03-03T01:22:28.685" v="527" actId="1036"/>
          <ac:spMkLst>
            <pc:docMk/>
            <pc:sldMk cId="490368769" sldId="343"/>
            <ac:spMk id="8" creationId="{3B86D267-5023-6B4B-BA90-A11D4C0330EA}"/>
          </ac:spMkLst>
        </pc:spChg>
        <pc:spChg chg="mod">
          <ac:chgData name="Nicole Miller-Struttmann" userId="033cc765-ca50-4473-8448-fb7fb03c9eb0" providerId="ADAL" clId="{F9075FD9-0210-C74B-AB4D-4D757CBCE6CF}" dt="2021-03-03T01:21:59.797" v="516" actId="20577"/>
          <ac:spMkLst>
            <pc:docMk/>
            <pc:sldMk cId="490368769" sldId="343"/>
            <ac:spMk id="9" creationId="{944DAE4D-B432-D342-B566-CF41EB725435}"/>
          </ac:spMkLst>
        </pc:spChg>
        <pc:picChg chg="add mod">
          <ac:chgData name="Nicole Miller-Struttmann" userId="033cc765-ca50-4473-8448-fb7fb03c9eb0" providerId="ADAL" clId="{F9075FD9-0210-C74B-AB4D-4D757CBCE6CF}" dt="2021-03-03T01:22:21.547" v="521" actId="14100"/>
          <ac:picMkLst>
            <pc:docMk/>
            <pc:sldMk cId="490368769" sldId="343"/>
            <ac:picMk id="7" creationId="{D5010799-6949-3145-98D3-93DECFABD37C}"/>
          </ac:picMkLst>
        </pc:picChg>
        <pc:picChg chg="del">
          <ac:chgData name="Nicole Miller-Struttmann" userId="033cc765-ca50-4473-8448-fb7fb03c9eb0" providerId="ADAL" clId="{F9075FD9-0210-C74B-AB4D-4D757CBCE6CF}" dt="2021-03-03T01:22:02.837" v="517" actId="478"/>
          <ac:picMkLst>
            <pc:docMk/>
            <pc:sldMk cId="490368769" sldId="343"/>
            <ac:picMk id="11" creationId="{AD5FEF41-EA98-D948-823A-E0F96959A232}"/>
          </ac:picMkLst>
        </pc:picChg>
      </pc:sldChg>
      <pc:sldChg chg="add del">
        <pc:chgData name="Nicole Miller-Struttmann" userId="033cc765-ca50-4473-8448-fb7fb03c9eb0" providerId="ADAL" clId="{F9075FD9-0210-C74B-AB4D-4D757CBCE6CF}" dt="2021-03-03T01:21:08.129" v="490"/>
        <pc:sldMkLst>
          <pc:docMk/>
          <pc:sldMk cId="1081191788" sldId="343"/>
        </pc:sldMkLst>
      </pc:sldChg>
      <pc:sldChg chg="addSp delSp modSp add mod">
        <pc:chgData name="Nicole Miller-Struttmann" userId="033cc765-ca50-4473-8448-fb7fb03c9eb0" providerId="ADAL" clId="{F9075FD9-0210-C74B-AB4D-4D757CBCE6CF}" dt="2021-03-03T01:25:23.447" v="562" actId="732"/>
        <pc:sldMkLst>
          <pc:docMk/>
          <pc:sldMk cId="3374479824" sldId="344"/>
        </pc:sldMkLst>
        <pc:spChg chg="del">
          <ac:chgData name="Nicole Miller-Struttmann" userId="033cc765-ca50-4473-8448-fb7fb03c9eb0" providerId="ADAL" clId="{F9075FD9-0210-C74B-AB4D-4D757CBCE6CF}" dt="2021-03-03T01:24:23.654" v="539" actId="478"/>
          <ac:spMkLst>
            <pc:docMk/>
            <pc:sldMk cId="3374479824" sldId="344"/>
            <ac:spMk id="11" creationId="{D74BFB9F-72A0-ED41-A885-453D74ED1DE5}"/>
          </ac:spMkLst>
        </pc:spChg>
        <pc:spChg chg="add mod">
          <ac:chgData name="Nicole Miller-Struttmann" userId="033cc765-ca50-4473-8448-fb7fb03c9eb0" providerId="ADAL" clId="{F9075FD9-0210-C74B-AB4D-4D757CBCE6CF}" dt="2021-03-03T01:25:01.642" v="558"/>
          <ac:spMkLst>
            <pc:docMk/>
            <pc:sldMk cId="3374479824" sldId="344"/>
            <ac:spMk id="14" creationId="{54B5ECFA-2AC0-A34E-9EBD-F95C1465B9C7}"/>
          </ac:spMkLst>
        </pc:spChg>
        <pc:picChg chg="del">
          <ac:chgData name="Nicole Miller-Struttmann" userId="033cc765-ca50-4473-8448-fb7fb03c9eb0" providerId="ADAL" clId="{F9075FD9-0210-C74B-AB4D-4D757CBCE6CF}" dt="2021-03-03T01:24:22.450" v="538" actId="478"/>
          <ac:picMkLst>
            <pc:docMk/>
            <pc:sldMk cId="3374479824" sldId="344"/>
            <ac:picMk id="10" creationId="{934BD2A8-A5EB-CF4B-8D0A-22DB888278F9}"/>
          </ac:picMkLst>
        </pc:picChg>
        <pc:picChg chg="add mod">
          <ac:chgData name="Nicole Miller-Struttmann" userId="033cc765-ca50-4473-8448-fb7fb03c9eb0" providerId="ADAL" clId="{F9075FD9-0210-C74B-AB4D-4D757CBCE6CF}" dt="2021-03-03T01:25:23.447" v="562" actId="732"/>
          <ac:picMkLst>
            <pc:docMk/>
            <pc:sldMk cId="3374479824" sldId="344"/>
            <ac:picMk id="12" creationId="{85047DE6-96AF-0749-9BB1-BE7487D8F4EF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3-03T01:29:37.011" v="610" actId="1076"/>
        <pc:sldMkLst>
          <pc:docMk/>
          <pc:sldMk cId="2752553123" sldId="345"/>
        </pc:sldMkLst>
        <pc:spChg chg="del">
          <ac:chgData name="Nicole Miller-Struttmann" userId="033cc765-ca50-4473-8448-fb7fb03c9eb0" providerId="ADAL" clId="{F9075FD9-0210-C74B-AB4D-4D757CBCE6CF}" dt="2021-03-03T01:24:28.157" v="541" actId="478"/>
          <ac:spMkLst>
            <pc:docMk/>
            <pc:sldMk cId="2752553123" sldId="345"/>
            <ac:spMk id="8" creationId="{3B86D267-5023-6B4B-BA90-A11D4C0330EA}"/>
          </ac:spMkLst>
        </pc:spChg>
        <pc:spChg chg="mod">
          <ac:chgData name="Nicole Miller-Struttmann" userId="033cc765-ca50-4473-8448-fb7fb03c9eb0" providerId="ADAL" clId="{F9075FD9-0210-C74B-AB4D-4D757CBCE6CF}" dt="2021-03-03T01:24:34.776" v="552" actId="20577"/>
          <ac:spMkLst>
            <pc:docMk/>
            <pc:sldMk cId="2752553123" sldId="34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3-03T01:24:58.493" v="557" actId="1076"/>
          <ac:spMkLst>
            <pc:docMk/>
            <pc:sldMk cId="2752553123" sldId="345"/>
            <ac:spMk id="11" creationId="{878DC248-D8DE-5C4C-A47F-C0388493030A}"/>
          </ac:spMkLst>
        </pc:spChg>
        <pc:picChg chg="del">
          <ac:chgData name="Nicole Miller-Struttmann" userId="033cc765-ca50-4473-8448-fb7fb03c9eb0" providerId="ADAL" clId="{F9075FD9-0210-C74B-AB4D-4D757CBCE6CF}" dt="2021-03-03T01:24:25.460" v="540" actId="478"/>
          <ac:picMkLst>
            <pc:docMk/>
            <pc:sldMk cId="2752553123" sldId="345"/>
            <ac:picMk id="7" creationId="{D5010799-6949-3145-98D3-93DECFABD37C}"/>
          </ac:picMkLst>
        </pc:picChg>
        <pc:picChg chg="add mod">
          <ac:chgData name="Nicole Miller-Struttmann" userId="033cc765-ca50-4473-8448-fb7fb03c9eb0" providerId="ADAL" clId="{F9075FD9-0210-C74B-AB4D-4D757CBCE6CF}" dt="2021-03-03T01:29:37.011" v="610" actId="1076"/>
          <ac:picMkLst>
            <pc:docMk/>
            <pc:sldMk cId="2752553123" sldId="345"/>
            <ac:picMk id="10" creationId="{737CF2AE-20F5-1C48-8506-25310F20B244}"/>
          </ac:picMkLst>
        </pc:picChg>
      </pc:sldChg>
      <pc:sldChg chg="addSp delSp modSp add mod ord">
        <pc:chgData name="Nicole Miller-Struttmann" userId="033cc765-ca50-4473-8448-fb7fb03c9eb0" providerId="ADAL" clId="{F9075FD9-0210-C74B-AB4D-4D757CBCE6CF}" dt="2021-04-06T19:01:17.858" v="2431" actId="20578"/>
        <pc:sldMkLst>
          <pc:docMk/>
          <pc:sldMk cId="2743534027" sldId="346"/>
        </pc:sldMkLst>
        <pc:spChg chg="del">
          <ac:chgData name="Nicole Miller-Struttmann" userId="033cc765-ca50-4473-8448-fb7fb03c9eb0" providerId="ADAL" clId="{F9075FD9-0210-C74B-AB4D-4D757CBCE6CF}" dt="2021-03-03T01:28:04.236" v="594" actId="478"/>
          <ac:spMkLst>
            <pc:docMk/>
            <pc:sldMk cId="2743534027" sldId="346"/>
            <ac:spMk id="2" creationId="{622D32F5-D8F1-6E43-BBE4-65AF6F46493F}"/>
          </ac:spMkLst>
        </pc:spChg>
        <pc:spChg chg="del">
          <ac:chgData name="Nicole Miller-Struttmann" userId="033cc765-ca50-4473-8448-fb7fb03c9eb0" providerId="ADAL" clId="{F9075FD9-0210-C74B-AB4D-4D757CBCE6CF}" dt="2021-03-03T01:28:05.403" v="595" actId="478"/>
          <ac:spMkLst>
            <pc:docMk/>
            <pc:sldMk cId="2743534027" sldId="346"/>
            <ac:spMk id="3" creationId="{25C018B6-5F2C-F24F-A73E-153608F19538}"/>
          </ac:spMkLst>
        </pc:spChg>
        <pc:spChg chg="add mod">
          <ac:chgData name="Nicole Miller-Struttmann" userId="033cc765-ca50-4473-8448-fb7fb03c9eb0" providerId="ADAL" clId="{F9075FD9-0210-C74B-AB4D-4D757CBCE6CF}" dt="2021-03-03T01:27:32.922" v="588" actId="1076"/>
          <ac:spMkLst>
            <pc:docMk/>
            <pc:sldMk cId="2743534027" sldId="346"/>
            <ac:spMk id="10" creationId="{5ADE0C89-443F-3B43-B78D-A14262665B07}"/>
          </ac:spMkLst>
        </pc:spChg>
        <pc:picChg chg="del">
          <ac:chgData name="Nicole Miller-Struttmann" userId="033cc765-ca50-4473-8448-fb7fb03c9eb0" providerId="ADAL" clId="{F9075FD9-0210-C74B-AB4D-4D757CBCE6CF}" dt="2021-03-03T01:25:53.410" v="565" actId="478"/>
          <ac:picMkLst>
            <pc:docMk/>
            <pc:sldMk cId="2743534027" sldId="346"/>
            <ac:picMk id="9" creationId="{9C03C691-3419-6F47-8576-DC08A90C076D}"/>
          </ac:picMkLst>
        </pc:picChg>
        <pc:picChg chg="add mod">
          <ac:chgData name="Nicole Miller-Struttmann" userId="033cc765-ca50-4473-8448-fb7fb03c9eb0" providerId="ADAL" clId="{F9075FD9-0210-C74B-AB4D-4D757CBCE6CF}" dt="2021-03-03T01:28:01.414" v="593" actId="167"/>
          <ac:picMkLst>
            <pc:docMk/>
            <pc:sldMk cId="2743534027" sldId="346"/>
            <ac:picMk id="11" creationId="{1AD4FEDD-0E47-B641-A95E-85765B61F8F0}"/>
          </ac:picMkLst>
        </pc:picChg>
      </pc:sldChg>
      <pc:sldChg chg="addSp delSp modSp add mod ord replId">
        <pc:chgData name="Nicole Miller-Struttmann" userId="033cc765-ca50-4473-8448-fb7fb03c9eb0" providerId="ADAL" clId="{F9075FD9-0210-C74B-AB4D-4D757CBCE6CF}" dt="2021-04-06T19:01:17.858" v="2431" actId="20578"/>
        <pc:sldMkLst>
          <pc:docMk/>
          <pc:sldMk cId="1950082621" sldId="347"/>
        </pc:sldMkLst>
        <pc:spChg chg="add del mod">
          <ac:chgData name="Nicole Miller-Struttmann" userId="033cc765-ca50-4473-8448-fb7fb03c9eb0" providerId="ADAL" clId="{F9075FD9-0210-C74B-AB4D-4D757CBCE6CF}" dt="2021-03-03T01:26:17.504" v="568"/>
          <ac:spMkLst>
            <pc:docMk/>
            <pc:sldMk cId="1950082621" sldId="347"/>
            <ac:spMk id="7" creationId="{6F02F7EC-B10D-1942-A476-4A2E88712C9F}"/>
          </ac:spMkLst>
        </pc:spChg>
        <pc:spChg chg="add mod">
          <ac:chgData name="Nicole Miller-Struttmann" userId="033cc765-ca50-4473-8448-fb7fb03c9eb0" providerId="ADAL" clId="{F9075FD9-0210-C74B-AB4D-4D757CBCE6CF}" dt="2021-03-03T01:28:24.227" v="598" actId="1076"/>
          <ac:spMkLst>
            <pc:docMk/>
            <pc:sldMk cId="1950082621" sldId="347"/>
            <ac:spMk id="8" creationId="{73DB0BF2-6294-FE42-B3CC-6694783DF763}"/>
          </ac:spMkLst>
        </pc:spChg>
        <pc:spChg chg="mod">
          <ac:chgData name="Nicole Miller-Struttmann" userId="033cc765-ca50-4473-8448-fb7fb03c9eb0" providerId="ADAL" clId="{F9075FD9-0210-C74B-AB4D-4D757CBCE6CF}" dt="2021-03-03T01:26:40.391" v="585" actId="20577"/>
          <ac:spMkLst>
            <pc:docMk/>
            <pc:sldMk cId="1950082621" sldId="347"/>
            <ac:spMk id="9" creationId="{944DAE4D-B432-D342-B566-CF41EB725435}"/>
          </ac:spMkLst>
        </pc:spChg>
        <pc:picChg chg="add mod">
          <ac:chgData name="Nicole Miller-Struttmann" userId="033cc765-ca50-4473-8448-fb7fb03c9eb0" providerId="ADAL" clId="{F9075FD9-0210-C74B-AB4D-4D757CBCE6CF}" dt="2021-03-03T01:29:26.706" v="608" actId="1076"/>
          <ac:picMkLst>
            <pc:docMk/>
            <pc:sldMk cId="1950082621" sldId="347"/>
            <ac:picMk id="10" creationId="{E366A407-171F-B943-A23F-EFEAF0F7B8EB}"/>
          </ac:picMkLst>
        </pc:picChg>
        <pc:picChg chg="del">
          <ac:chgData name="Nicole Miller-Struttmann" userId="033cc765-ca50-4473-8448-fb7fb03c9eb0" providerId="ADAL" clId="{F9075FD9-0210-C74B-AB4D-4D757CBCE6CF}" dt="2021-03-03T01:25:54.740" v="566" actId="478"/>
          <ac:picMkLst>
            <pc:docMk/>
            <pc:sldMk cId="1950082621" sldId="347"/>
            <ac:picMk id="11" creationId="{AD5FEF41-EA98-D948-823A-E0F96959A232}"/>
          </ac:picMkLst>
        </pc:picChg>
      </pc:sldChg>
      <pc:sldChg chg="modNotesTx">
        <pc:chgData name="Nicole Miller-Struttmann" userId="033cc765-ca50-4473-8448-fb7fb03c9eb0" providerId="ADAL" clId="{F9075FD9-0210-C74B-AB4D-4D757CBCE6CF}" dt="2021-04-06T18:20:40.078" v="1216" actId="20577"/>
        <pc:sldMkLst>
          <pc:docMk/>
          <pc:sldMk cId="2368883067" sldId="348"/>
        </pc:sldMkLst>
      </pc:sldChg>
      <pc:sldChg chg="add del">
        <pc:chgData name="Nicole Miller-Struttmann" userId="033cc765-ca50-4473-8448-fb7fb03c9eb0" providerId="ADAL" clId="{F9075FD9-0210-C74B-AB4D-4D757CBCE6CF}" dt="2021-03-03T01:28:16.334" v="597" actId="2890"/>
        <pc:sldMkLst>
          <pc:docMk/>
          <pc:sldMk cId="3950817814" sldId="348"/>
        </pc:sldMkLst>
      </pc:sldChg>
      <pc:sldChg chg="add del">
        <pc:chgData name="Nicole Miller-Struttmann" userId="033cc765-ca50-4473-8448-fb7fb03c9eb0" providerId="ADAL" clId="{F9075FD9-0210-C74B-AB4D-4D757CBCE6CF}" dt="2021-03-11T15:27:11.763" v="629" actId="2890"/>
        <pc:sldMkLst>
          <pc:docMk/>
          <pc:sldMk cId="291960844" sldId="355"/>
        </pc:sldMkLst>
      </pc:sldChg>
      <pc:sldChg chg="addSp delSp modSp add mod ord modAnim">
        <pc:chgData name="Nicole Miller-Struttmann" userId="033cc765-ca50-4473-8448-fb7fb03c9eb0" providerId="ADAL" clId="{F9075FD9-0210-C74B-AB4D-4D757CBCE6CF}" dt="2021-04-06T19:33:18.382" v="3072" actId="14100"/>
        <pc:sldMkLst>
          <pc:docMk/>
          <pc:sldMk cId="2129257697" sldId="355"/>
        </pc:sldMkLst>
        <pc:spChg chg="del">
          <ac:chgData name="Nicole Miller-Struttmann" userId="033cc765-ca50-4473-8448-fb7fb03c9eb0" providerId="ADAL" clId="{F9075FD9-0210-C74B-AB4D-4D757CBCE6CF}" dt="2021-03-11T15:27:38.754" v="640" actId="478"/>
          <ac:spMkLst>
            <pc:docMk/>
            <pc:sldMk cId="2129257697" sldId="35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4-06T19:31:30.985" v="3005" actId="1038"/>
          <ac:spMkLst>
            <pc:docMk/>
            <pc:sldMk cId="2129257697" sldId="355"/>
            <ac:spMk id="10" creationId="{FD0B4EED-78D9-344F-B476-8E71422FC2D9}"/>
          </ac:spMkLst>
        </pc:spChg>
        <pc:spChg chg="add mod">
          <ac:chgData name="Nicole Miller-Struttmann" userId="033cc765-ca50-4473-8448-fb7fb03c9eb0" providerId="ADAL" clId="{F9075FD9-0210-C74B-AB4D-4D757CBCE6CF}" dt="2021-04-06T19:31:30.985" v="3005" actId="1038"/>
          <ac:spMkLst>
            <pc:docMk/>
            <pc:sldMk cId="2129257697" sldId="355"/>
            <ac:spMk id="12" creationId="{F9633361-8B0D-7140-8787-4F130D86A086}"/>
          </ac:spMkLst>
        </pc:spChg>
        <pc:spChg chg="add del mod">
          <ac:chgData name="Nicole Miller-Struttmann" userId="033cc765-ca50-4473-8448-fb7fb03c9eb0" providerId="ADAL" clId="{F9075FD9-0210-C74B-AB4D-4D757CBCE6CF}" dt="2021-04-06T19:32:59.256" v="3054" actId="478"/>
          <ac:spMkLst>
            <pc:docMk/>
            <pc:sldMk cId="2129257697" sldId="355"/>
            <ac:spMk id="13" creationId="{3F341A74-8DCC-4F46-852E-9BD8D2D50DB6}"/>
          </ac:spMkLst>
        </pc:spChg>
        <pc:picChg chg="add mod">
          <ac:chgData name="Nicole Miller-Struttmann" userId="033cc765-ca50-4473-8448-fb7fb03c9eb0" providerId="ADAL" clId="{F9075FD9-0210-C74B-AB4D-4D757CBCE6CF}" dt="2021-04-06T19:33:18.382" v="3072" actId="14100"/>
          <ac:picMkLst>
            <pc:docMk/>
            <pc:sldMk cId="2129257697" sldId="355"/>
            <ac:picMk id="8" creationId="{93F67844-4076-474F-B75D-2632C9C3C1E5}"/>
          </ac:picMkLst>
        </pc:picChg>
        <pc:picChg chg="del mod">
          <ac:chgData name="Nicole Miller-Struttmann" userId="033cc765-ca50-4473-8448-fb7fb03c9eb0" providerId="ADAL" clId="{F9075FD9-0210-C74B-AB4D-4D757CBCE6CF}" dt="2021-04-06T19:31:43.429" v="3008" actId="478"/>
          <ac:picMkLst>
            <pc:docMk/>
            <pc:sldMk cId="2129257697" sldId="355"/>
            <ac:picMk id="11" creationId="{8947E9D6-4EE9-4149-B5AB-E969FEA60C4A}"/>
          </ac:picMkLst>
        </pc:picChg>
        <pc:picChg chg="add mod">
          <ac:chgData name="Nicole Miller-Struttmann" userId="033cc765-ca50-4473-8448-fb7fb03c9eb0" providerId="ADAL" clId="{F9075FD9-0210-C74B-AB4D-4D757CBCE6CF}" dt="2021-04-06T19:31:41.883" v="3007" actId="167"/>
          <ac:picMkLst>
            <pc:docMk/>
            <pc:sldMk cId="2129257697" sldId="355"/>
            <ac:picMk id="15" creationId="{73680589-3605-594E-BD1E-5FC8D50A802B}"/>
          </ac:picMkLst>
        </pc:picChg>
      </pc:sldChg>
      <pc:sldChg chg="add del">
        <pc:chgData name="Nicole Miller-Struttmann" userId="033cc765-ca50-4473-8448-fb7fb03c9eb0" providerId="ADAL" clId="{F9075FD9-0210-C74B-AB4D-4D757CBCE6CF}" dt="2021-03-11T15:27:30.793" v="637" actId="2696"/>
        <pc:sldMkLst>
          <pc:docMk/>
          <pc:sldMk cId="4162362925" sldId="355"/>
        </pc:sldMkLst>
      </pc:sldChg>
      <pc:sldChg chg="addSp delSp modSp add mod ord delAnim modAnim">
        <pc:chgData name="Nicole Miller-Struttmann" userId="033cc765-ca50-4473-8448-fb7fb03c9eb0" providerId="ADAL" clId="{F9075FD9-0210-C74B-AB4D-4D757CBCE6CF}" dt="2021-04-06T19:29:43.337" v="2967" actId="1036"/>
        <pc:sldMkLst>
          <pc:docMk/>
          <pc:sldMk cId="171509534" sldId="356"/>
        </pc:sldMkLst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9" creationId="{0F4437BA-9366-B047-BBDD-54A1600ABE2D}"/>
          </ac:spMkLst>
        </pc:spChg>
        <pc:spChg chg="del">
          <ac:chgData name="Nicole Miller-Struttmann" userId="033cc765-ca50-4473-8448-fb7fb03c9eb0" providerId="ADAL" clId="{F9075FD9-0210-C74B-AB4D-4D757CBCE6CF}" dt="2021-03-11T15:28:57.058" v="659" actId="478"/>
          <ac:spMkLst>
            <pc:docMk/>
            <pc:sldMk cId="171509534" sldId="356"/>
            <ac:spMk id="9" creationId="{944DAE4D-B432-D342-B566-CF41EB725435}"/>
          </ac:spMkLst>
        </pc:spChg>
        <pc:spChg chg="mod">
          <ac:chgData name="Nicole Miller-Struttmann" userId="033cc765-ca50-4473-8448-fb7fb03c9eb0" providerId="ADAL" clId="{F9075FD9-0210-C74B-AB4D-4D757CBCE6CF}" dt="2021-04-06T19:25:09.890" v="2830" actId="1036"/>
          <ac:spMkLst>
            <pc:docMk/>
            <pc:sldMk cId="171509534" sldId="356"/>
            <ac:spMk id="10" creationId="{42BB33EA-B1A8-6645-A292-E02DC8929419}"/>
          </ac:spMkLst>
        </pc:spChg>
        <pc:spChg chg="add del mod">
          <ac:chgData name="Nicole Miller-Struttmann" userId="033cc765-ca50-4473-8448-fb7fb03c9eb0" providerId="ADAL" clId="{F9075FD9-0210-C74B-AB4D-4D757CBCE6CF}" dt="2021-03-11T15:35:53.101" v="739" actId="478"/>
          <ac:spMkLst>
            <pc:docMk/>
            <pc:sldMk cId="171509534" sldId="356"/>
            <ac:spMk id="12" creationId="{56151A6B-D9E9-8341-9E68-FCE1398AE1E1}"/>
          </ac:spMkLst>
        </pc:spChg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12" creationId="{A3922296-AE42-9243-A402-D0C46A4B7FFA}"/>
          </ac:spMkLst>
        </pc:spChg>
        <pc:spChg chg="add mod">
          <ac:chgData name="Nicole Miller-Struttmann" userId="033cc765-ca50-4473-8448-fb7fb03c9eb0" providerId="ADAL" clId="{F9075FD9-0210-C74B-AB4D-4D757CBCE6CF}" dt="2021-04-06T19:25:09.890" v="2830" actId="1036"/>
          <ac:spMkLst>
            <pc:docMk/>
            <pc:sldMk cId="171509534" sldId="356"/>
            <ac:spMk id="13" creationId="{278B80E9-1EE4-5541-A4BE-5E04A030BF72}"/>
          </ac:spMkLst>
        </pc:spChg>
        <pc:spChg chg="add mod">
          <ac:chgData name="Nicole Miller-Struttmann" userId="033cc765-ca50-4473-8448-fb7fb03c9eb0" providerId="ADAL" clId="{F9075FD9-0210-C74B-AB4D-4D757CBCE6CF}" dt="2021-04-06T19:29:43.337" v="2967" actId="1036"/>
          <ac:spMkLst>
            <pc:docMk/>
            <pc:sldMk cId="171509534" sldId="356"/>
            <ac:spMk id="14" creationId="{49D4010E-E55F-4844-BA77-4F053FE2827C}"/>
          </ac:spMkLst>
        </pc:spChg>
        <pc:spChg chg="add mod">
          <ac:chgData name="Nicole Miller-Struttmann" userId="033cc765-ca50-4473-8448-fb7fb03c9eb0" providerId="ADAL" clId="{F9075FD9-0210-C74B-AB4D-4D757CBCE6CF}" dt="2021-04-06T19:17:10.052" v="2568"/>
          <ac:spMkLst>
            <pc:docMk/>
            <pc:sldMk cId="171509534" sldId="356"/>
            <ac:spMk id="15" creationId="{7F71F46D-597D-C74C-A110-029FC5ECDEF8}"/>
          </ac:spMkLst>
        </pc:spChg>
        <pc:spChg chg="add del mod">
          <ac:chgData name="Nicole Miller-Struttmann" userId="033cc765-ca50-4473-8448-fb7fb03c9eb0" providerId="ADAL" clId="{F9075FD9-0210-C74B-AB4D-4D757CBCE6CF}" dt="2021-04-06T19:26:39.227" v="2858" actId="21"/>
          <ac:spMkLst>
            <pc:docMk/>
            <pc:sldMk cId="171509534" sldId="356"/>
            <ac:spMk id="16" creationId="{43A222EE-67A9-8842-A3DD-CF63B73164B5}"/>
          </ac:spMkLst>
        </pc:spChg>
        <pc:picChg chg="mod">
          <ac:chgData name="Nicole Miller-Struttmann" userId="033cc765-ca50-4473-8448-fb7fb03c9eb0" providerId="ADAL" clId="{F9075FD9-0210-C74B-AB4D-4D757CBCE6CF}" dt="2021-04-06T19:25:39.747" v="2847" actId="1035"/>
          <ac:picMkLst>
            <pc:docMk/>
            <pc:sldMk cId="171509534" sldId="356"/>
            <ac:picMk id="8" creationId="{84001ABF-8650-F443-83EA-6524F93A5AEE}"/>
          </ac:picMkLst>
        </pc:picChg>
        <pc:picChg chg="add mod modCrop">
          <ac:chgData name="Nicole Miller-Struttmann" userId="033cc765-ca50-4473-8448-fb7fb03c9eb0" providerId="ADAL" clId="{F9075FD9-0210-C74B-AB4D-4D757CBCE6CF}" dt="2021-04-06T19:29:43.337" v="2967" actId="1036"/>
          <ac:picMkLst>
            <pc:docMk/>
            <pc:sldMk cId="171509534" sldId="356"/>
            <ac:picMk id="11" creationId="{611F0EDA-EA9C-9C4A-BC85-0E24B7E88179}"/>
          </ac:picMkLst>
        </pc:picChg>
      </pc:sldChg>
      <pc:sldChg chg="addSp modSp add mod ord addCm delCm modNotesTx">
        <pc:chgData name="Nicole Miller-Struttmann" userId="033cc765-ca50-4473-8448-fb7fb03c9eb0" providerId="ADAL" clId="{F9075FD9-0210-C74B-AB4D-4D757CBCE6CF}" dt="2021-04-07T00:08:28.491" v="3088" actId="14100"/>
        <pc:sldMkLst>
          <pc:docMk/>
          <pc:sldMk cId="929688561" sldId="357"/>
        </pc:sldMkLst>
        <pc:spChg chg="add mod">
          <ac:chgData name="Nicole Miller-Struttmann" userId="033cc765-ca50-4473-8448-fb7fb03c9eb0" providerId="ADAL" clId="{F9075FD9-0210-C74B-AB4D-4D757CBCE6CF}" dt="2021-04-06T18:50:28.509" v="2276" actId="14100"/>
          <ac:spMkLst>
            <pc:docMk/>
            <pc:sldMk cId="929688561" sldId="357"/>
            <ac:spMk id="4" creationId="{CD5F9DF3-AFF9-6443-BA76-09E507947063}"/>
          </ac:spMkLst>
        </pc:spChg>
        <pc:spChg chg="add mod">
          <ac:chgData name="Nicole Miller-Struttmann" userId="033cc765-ca50-4473-8448-fb7fb03c9eb0" providerId="ADAL" clId="{F9075FD9-0210-C74B-AB4D-4D757CBCE6CF}" dt="2021-04-06T18:54:40.354" v="2366" actId="1036"/>
          <ac:spMkLst>
            <pc:docMk/>
            <pc:sldMk cId="929688561" sldId="357"/>
            <ac:spMk id="10" creationId="{048D8087-FE21-784E-B68E-94C1F2A0B784}"/>
          </ac:spMkLst>
        </pc:spChg>
        <pc:spChg chg="add mod">
          <ac:chgData name="Nicole Miller-Struttmann" userId="033cc765-ca50-4473-8448-fb7fb03c9eb0" providerId="ADAL" clId="{F9075FD9-0210-C74B-AB4D-4D757CBCE6CF}" dt="2021-04-07T00:08:28.491" v="3088" actId="14100"/>
          <ac:spMkLst>
            <pc:docMk/>
            <pc:sldMk cId="929688561" sldId="357"/>
            <ac:spMk id="11" creationId="{1939AB19-1561-AC42-9AED-A9211F8583DE}"/>
          </ac:spMkLst>
        </pc:spChg>
        <pc:spChg chg="add mod">
          <ac:chgData name="Nicole Miller-Struttmann" userId="033cc765-ca50-4473-8448-fb7fb03c9eb0" providerId="ADAL" clId="{F9075FD9-0210-C74B-AB4D-4D757CBCE6CF}" dt="2021-04-06T18:50:55.266" v="2285" actId="14100"/>
          <ac:spMkLst>
            <pc:docMk/>
            <pc:sldMk cId="929688561" sldId="357"/>
            <ac:spMk id="12" creationId="{CF3CA9C9-4576-5F4D-B566-D1941B6A1586}"/>
          </ac:spMkLst>
        </pc:spChg>
        <pc:picChg chg="add mod">
          <ac:chgData name="Nicole Miller-Struttmann" userId="033cc765-ca50-4473-8448-fb7fb03c9eb0" providerId="ADAL" clId="{F9075FD9-0210-C74B-AB4D-4D757CBCE6CF}" dt="2021-04-06T18:51:04.602" v="2286" actId="1076"/>
          <ac:picMkLst>
            <pc:docMk/>
            <pc:sldMk cId="929688561" sldId="357"/>
            <ac:picMk id="9" creationId="{DC70B3B8-37E3-3543-8357-C0ACEBF63101}"/>
          </ac:picMkLst>
        </pc:picChg>
      </pc:sldChg>
      <pc:sldChg chg="addSp delSp add del mod ord delAnim">
        <pc:chgData name="Nicole Miller-Struttmann" userId="033cc765-ca50-4473-8448-fb7fb03c9eb0" providerId="ADAL" clId="{F9075FD9-0210-C74B-AB4D-4D757CBCE6CF}" dt="2021-03-11T15:34:01.363" v="712" actId="2696"/>
        <pc:sldMkLst>
          <pc:docMk/>
          <pc:sldMk cId="3079556458" sldId="357"/>
        </pc:sldMkLst>
        <pc:spChg chg="del">
          <ac:chgData name="Nicole Miller-Struttmann" userId="033cc765-ca50-4473-8448-fb7fb03c9eb0" providerId="ADAL" clId="{F9075FD9-0210-C74B-AB4D-4D757CBCE6CF}" dt="2021-03-11T15:31:39.931" v="685" actId="478"/>
          <ac:spMkLst>
            <pc:docMk/>
            <pc:sldMk cId="3079556458" sldId="357"/>
            <ac:spMk id="12" creationId="{928AC69E-BAD2-754D-8FFE-C3DB3602CE44}"/>
          </ac:spMkLst>
        </pc:spChg>
        <pc:spChg chg="del">
          <ac:chgData name="Nicole Miller-Struttmann" userId="033cc765-ca50-4473-8448-fb7fb03c9eb0" providerId="ADAL" clId="{F9075FD9-0210-C74B-AB4D-4D757CBCE6CF}" dt="2021-03-11T15:31:41.414" v="686" actId="478"/>
          <ac:spMkLst>
            <pc:docMk/>
            <pc:sldMk cId="3079556458" sldId="357"/>
            <ac:spMk id="13" creationId="{F307E364-7092-2E47-B69B-90BF4C63524A}"/>
          </ac:spMkLst>
        </pc:spChg>
        <pc:picChg chg="add del">
          <ac:chgData name="Nicole Miller-Struttmann" userId="033cc765-ca50-4473-8448-fb7fb03c9eb0" providerId="ADAL" clId="{F9075FD9-0210-C74B-AB4D-4D757CBCE6CF}" dt="2021-03-11T15:31:38.446" v="684" actId="478"/>
          <ac:picMkLst>
            <pc:docMk/>
            <pc:sldMk cId="3079556458" sldId="357"/>
            <ac:picMk id="11" creationId="{8947E9D6-4EE9-4149-B5AB-E969FEA60C4A}"/>
          </ac:picMkLst>
        </pc:picChg>
      </pc:sldChg>
      <pc:sldChg chg="addSp delSp modSp add mod ord addAnim delAnim modAnim">
        <pc:chgData name="Nicole Miller-Struttmann" userId="033cc765-ca50-4473-8448-fb7fb03c9eb0" providerId="ADAL" clId="{F9075FD9-0210-C74B-AB4D-4D757CBCE6CF}" dt="2021-04-06T19:29:04.476" v="2945" actId="1036"/>
        <pc:sldMkLst>
          <pc:docMk/>
          <pc:sldMk cId="1953671798" sldId="358"/>
        </pc:sldMkLst>
        <pc:spChg chg="add mod">
          <ac:chgData name="Nicole Miller-Struttmann" userId="033cc765-ca50-4473-8448-fb7fb03c9eb0" providerId="ADAL" clId="{F9075FD9-0210-C74B-AB4D-4D757CBCE6CF}" dt="2021-04-06T19:20:20.515" v="2713" actId="1076"/>
          <ac:spMkLst>
            <pc:docMk/>
            <pc:sldMk cId="1953671798" sldId="358"/>
            <ac:spMk id="9" creationId="{0454A1E6-70E2-1140-BDA6-F0954F7B74FE}"/>
          </ac:spMkLst>
        </pc:spChg>
        <pc:spChg chg="del mod">
          <ac:chgData name="Nicole Miller-Struttmann" userId="033cc765-ca50-4473-8448-fb7fb03c9eb0" providerId="ADAL" clId="{F9075FD9-0210-C74B-AB4D-4D757CBCE6CF}" dt="2021-04-06T19:17:16.373" v="2573" actId="478"/>
          <ac:spMkLst>
            <pc:docMk/>
            <pc:sldMk cId="1953671798" sldId="358"/>
            <ac:spMk id="10" creationId="{42BB33EA-B1A8-6645-A292-E02DC8929419}"/>
          </ac:spMkLst>
        </pc:spChg>
        <pc:spChg chg="add mod">
          <ac:chgData name="Nicole Miller-Struttmann" userId="033cc765-ca50-4473-8448-fb7fb03c9eb0" providerId="ADAL" clId="{F9075FD9-0210-C74B-AB4D-4D757CBCE6CF}" dt="2021-04-06T19:28:22.996" v="2914" actId="1037"/>
          <ac:spMkLst>
            <pc:docMk/>
            <pc:sldMk cId="1953671798" sldId="358"/>
            <ac:spMk id="12" creationId="{C20FAE07-8B22-6543-9AEF-3FE6FF769CE8}"/>
          </ac:spMkLst>
        </pc:spChg>
        <pc:spChg chg="add del">
          <ac:chgData name="Nicole Miller-Struttmann" userId="033cc765-ca50-4473-8448-fb7fb03c9eb0" providerId="ADAL" clId="{F9075FD9-0210-C74B-AB4D-4D757CBCE6CF}" dt="2021-04-06T19:18:25.951" v="2581" actId="21"/>
          <ac:spMkLst>
            <pc:docMk/>
            <pc:sldMk cId="1953671798" sldId="358"/>
            <ac:spMk id="13" creationId="{278B80E9-1EE4-5541-A4BE-5E04A030BF72}"/>
          </ac:spMkLst>
        </pc:spChg>
        <pc:spChg chg="add mod">
          <ac:chgData name="Nicole Miller-Struttmann" userId="033cc765-ca50-4473-8448-fb7fb03c9eb0" providerId="ADAL" clId="{F9075FD9-0210-C74B-AB4D-4D757CBCE6CF}" dt="2021-04-06T19:29:04.476" v="2945" actId="1036"/>
          <ac:spMkLst>
            <pc:docMk/>
            <pc:sldMk cId="1953671798" sldId="358"/>
            <ac:spMk id="14" creationId="{494003F4-7F0D-914C-B3F2-FBC293BB6999}"/>
          </ac:spMkLst>
        </pc:spChg>
        <pc:spChg chg="add mod">
          <ac:chgData name="Nicole Miller-Struttmann" userId="033cc765-ca50-4473-8448-fb7fb03c9eb0" providerId="ADAL" clId="{F9075FD9-0210-C74B-AB4D-4D757CBCE6CF}" dt="2021-04-06T19:28:29.779" v="2928" actId="1037"/>
          <ac:spMkLst>
            <pc:docMk/>
            <pc:sldMk cId="1953671798" sldId="358"/>
            <ac:spMk id="15" creationId="{87A182E1-8F5E-3845-AD04-BE7BE8AEABE0}"/>
          </ac:spMkLst>
        </pc:spChg>
        <pc:spChg chg="add del mod">
          <ac:chgData name="Nicole Miller-Struttmann" userId="033cc765-ca50-4473-8448-fb7fb03c9eb0" providerId="ADAL" clId="{F9075FD9-0210-C74B-AB4D-4D757CBCE6CF}" dt="2021-04-06T19:28:42.721" v="2931" actId="478"/>
          <ac:spMkLst>
            <pc:docMk/>
            <pc:sldMk cId="1953671798" sldId="358"/>
            <ac:spMk id="18" creationId="{03099C48-7A60-5442-BE7A-2ABADC0FF7AD}"/>
          </ac:spMkLst>
        </pc:spChg>
        <pc:spChg chg="add mod">
          <ac:chgData name="Nicole Miller-Struttmann" userId="033cc765-ca50-4473-8448-fb7fb03c9eb0" providerId="ADAL" clId="{F9075FD9-0210-C74B-AB4D-4D757CBCE6CF}" dt="2021-04-06T19:26:40.671" v="2859"/>
          <ac:spMkLst>
            <pc:docMk/>
            <pc:sldMk cId="1953671798" sldId="358"/>
            <ac:spMk id="19" creationId="{502D2F3D-0F0C-BF4F-808F-0C590360291E}"/>
          </ac:spMkLst>
        </pc:spChg>
        <pc:picChg chg="del mod">
          <ac:chgData name="Nicole Miller-Struttmann" userId="033cc765-ca50-4473-8448-fb7fb03c9eb0" providerId="ADAL" clId="{F9075FD9-0210-C74B-AB4D-4D757CBCE6CF}" dt="2021-04-06T19:25:22.021" v="2832" actId="478"/>
          <ac:picMkLst>
            <pc:docMk/>
            <pc:sldMk cId="1953671798" sldId="358"/>
            <ac:picMk id="8" creationId="{84001ABF-8650-F443-83EA-6524F93A5AEE}"/>
          </ac:picMkLst>
        </pc:picChg>
        <pc:picChg chg="mod">
          <ac:chgData name="Nicole Miller-Struttmann" userId="033cc765-ca50-4473-8448-fb7fb03c9eb0" providerId="ADAL" clId="{F9075FD9-0210-C74B-AB4D-4D757CBCE6CF}" dt="2021-04-06T19:28:22.996" v="2914" actId="1037"/>
          <ac:picMkLst>
            <pc:docMk/>
            <pc:sldMk cId="1953671798" sldId="358"/>
            <ac:picMk id="11" creationId="{611F0EDA-EA9C-9C4A-BC85-0E24B7E88179}"/>
          </ac:picMkLst>
        </pc:picChg>
        <pc:picChg chg="add del mod">
          <ac:chgData name="Nicole Miller-Struttmann" userId="033cc765-ca50-4473-8448-fb7fb03c9eb0" providerId="ADAL" clId="{F9075FD9-0210-C74B-AB4D-4D757CBCE6CF}" dt="2021-04-06T19:25:47.041" v="2849" actId="478"/>
          <ac:picMkLst>
            <pc:docMk/>
            <pc:sldMk cId="1953671798" sldId="358"/>
            <ac:picMk id="16" creationId="{398E5E4B-5D05-454C-88B9-F5F17412F4CD}"/>
          </ac:picMkLst>
        </pc:picChg>
        <pc:picChg chg="add mod">
          <ac:chgData name="Nicole Miller-Struttmann" userId="033cc765-ca50-4473-8448-fb7fb03c9eb0" providerId="ADAL" clId="{F9075FD9-0210-C74B-AB4D-4D757CBCE6CF}" dt="2021-04-06T19:25:45.505" v="2848"/>
          <ac:picMkLst>
            <pc:docMk/>
            <pc:sldMk cId="1953671798" sldId="358"/>
            <ac:picMk id="17" creationId="{9DE11607-627E-1C4F-BDA0-0B0EC4ECE81D}"/>
          </ac:picMkLst>
        </pc:picChg>
      </pc:sldChg>
      <pc:sldChg chg="modSp add del mod">
        <pc:chgData name="Nicole Miller-Struttmann" userId="033cc765-ca50-4473-8448-fb7fb03c9eb0" providerId="ADAL" clId="{F9075FD9-0210-C74B-AB4D-4D757CBCE6CF}" dt="2021-04-06T19:14:22.942" v="2453" actId="2696"/>
        <pc:sldMkLst>
          <pc:docMk/>
          <pc:sldMk cId="2341591344" sldId="358"/>
        </pc:sldMkLst>
        <pc:spChg chg="mod">
          <ac:chgData name="Nicole Miller-Struttmann" userId="033cc765-ca50-4473-8448-fb7fb03c9eb0" providerId="ADAL" clId="{F9075FD9-0210-C74B-AB4D-4D757CBCE6CF}" dt="2021-04-06T19:14:19.757" v="2452" actId="14100"/>
          <ac:spMkLst>
            <pc:docMk/>
            <pc:sldMk cId="2341591344" sldId="358"/>
            <ac:spMk id="10" creationId="{F90F76A8-B075-B046-8F32-DAC7A008CCFF}"/>
          </ac:spMkLst>
        </pc:spChg>
      </pc:sldChg>
      <pc:sldChg chg="modSp add mod modShow">
        <pc:chgData name="Nicole Miller-Struttmann" userId="033cc765-ca50-4473-8448-fb7fb03c9eb0" providerId="ADAL" clId="{F9075FD9-0210-C74B-AB4D-4D757CBCE6CF}" dt="2021-04-06T19:22:21.861" v="2784" actId="729"/>
        <pc:sldMkLst>
          <pc:docMk/>
          <pc:sldMk cId="1779916328" sldId="359"/>
        </pc:sldMkLst>
        <pc:spChg chg="mod">
          <ac:chgData name="Nicole Miller-Struttmann" userId="033cc765-ca50-4473-8448-fb7fb03c9eb0" providerId="ADAL" clId="{F9075FD9-0210-C74B-AB4D-4D757CBCE6CF}" dt="2021-04-06T19:17:05.513" v="2567" actId="1076"/>
          <ac:spMkLst>
            <pc:docMk/>
            <pc:sldMk cId="1779916328" sldId="359"/>
            <ac:spMk id="10" creationId="{42BB33EA-B1A8-6645-A292-E02DC8929419}"/>
          </ac:spMkLst>
        </pc:spChg>
      </pc:sldChg>
      <pc:sldChg chg="addSp delSp modSp add mod">
        <pc:chgData name="Nicole Miller-Struttmann" userId="033cc765-ca50-4473-8448-fb7fb03c9eb0" providerId="ADAL" clId="{F9075FD9-0210-C74B-AB4D-4D757CBCE6CF}" dt="2021-04-06T19:27:10.173" v="2863" actId="732"/>
        <pc:sldMkLst>
          <pc:docMk/>
          <pc:sldMk cId="553754340" sldId="360"/>
        </pc:sldMkLst>
        <pc:spChg chg="del">
          <ac:chgData name="Nicole Miller-Struttmann" userId="033cc765-ca50-4473-8448-fb7fb03c9eb0" providerId="ADAL" clId="{F9075FD9-0210-C74B-AB4D-4D757CBCE6CF}" dt="2021-04-06T19:25:55.891" v="2852" actId="478"/>
          <ac:spMkLst>
            <pc:docMk/>
            <pc:sldMk cId="553754340" sldId="360"/>
            <ac:spMk id="9" creationId="{0454A1E6-70E2-1140-BDA6-F0954F7B74FE}"/>
          </ac:spMkLst>
        </pc:spChg>
        <pc:spChg chg="del">
          <ac:chgData name="Nicole Miller-Struttmann" userId="033cc765-ca50-4473-8448-fb7fb03c9eb0" providerId="ADAL" clId="{F9075FD9-0210-C74B-AB4D-4D757CBCE6CF}" dt="2021-04-06T19:22:08.496" v="2782" actId="478"/>
          <ac:spMkLst>
            <pc:docMk/>
            <pc:sldMk cId="553754340" sldId="360"/>
            <ac:spMk id="12" creationId="{C20FAE07-8B22-6543-9AEF-3FE6FF769CE8}"/>
          </ac:spMkLst>
        </pc:spChg>
        <pc:spChg chg="add mod">
          <ac:chgData name="Nicole Miller-Struttmann" userId="033cc765-ca50-4473-8448-fb7fb03c9eb0" providerId="ADAL" clId="{F9075FD9-0210-C74B-AB4D-4D757CBCE6CF}" dt="2021-04-06T19:24:22.882" v="2787"/>
          <ac:spMkLst>
            <pc:docMk/>
            <pc:sldMk cId="553754340" sldId="360"/>
            <ac:spMk id="13" creationId="{0713D922-D55D-6644-BD8A-6699504E3099}"/>
          </ac:spMkLst>
        </pc:spChg>
        <pc:spChg chg="del">
          <ac:chgData name="Nicole Miller-Struttmann" userId="033cc765-ca50-4473-8448-fb7fb03c9eb0" providerId="ADAL" clId="{F9075FD9-0210-C74B-AB4D-4D757CBCE6CF}" dt="2021-04-06T19:22:11.603" v="2783" actId="478"/>
          <ac:spMkLst>
            <pc:docMk/>
            <pc:sldMk cId="553754340" sldId="360"/>
            <ac:spMk id="14" creationId="{494003F4-7F0D-914C-B3F2-FBC293BB6999}"/>
          </ac:spMkLst>
        </pc:spChg>
        <pc:spChg chg="del mod">
          <ac:chgData name="Nicole Miller-Struttmann" userId="033cc765-ca50-4473-8448-fb7fb03c9eb0" providerId="ADAL" clId="{F9075FD9-0210-C74B-AB4D-4D757CBCE6CF}" dt="2021-04-06T19:22:00.631" v="2781" actId="478"/>
          <ac:spMkLst>
            <pc:docMk/>
            <pc:sldMk cId="553754340" sldId="360"/>
            <ac:spMk id="15" creationId="{87A182E1-8F5E-3845-AD04-BE7BE8AEABE0}"/>
          </ac:spMkLst>
        </pc:spChg>
        <pc:spChg chg="add mod">
          <ac:chgData name="Nicole Miller-Struttmann" userId="033cc765-ca50-4473-8448-fb7fb03c9eb0" providerId="ADAL" clId="{F9075FD9-0210-C74B-AB4D-4D757CBCE6CF}" dt="2021-04-06T19:25:53.290" v="2851"/>
          <ac:spMkLst>
            <pc:docMk/>
            <pc:sldMk cId="553754340" sldId="360"/>
            <ac:spMk id="17" creationId="{FE124C90-BFF5-6E46-A689-71B5906D8863}"/>
          </ac:spMkLst>
        </pc:spChg>
        <pc:picChg chg="del">
          <ac:chgData name="Nicole Miller-Struttmann" userId="033cc765-ca50-4473-8448-fb7fb03c9eb0" providerId="ADAL" clId="{F9075FD9-0210-C74B-AB4D-4D757CBCE6CF}" dt="2021-04-06T19:25:28.248" v="2835" actId="478"/>
          <ac:picMkLst>
            <pc:docMk/>
            <pc:sldMk cId="553754340" sldId="360"/>
            <ac:picMk id="8" creationId="{84001ABF-8650-F443-83EA-6524F93A5AEE}"/>
          </ac:picMkLst>
        </pc:picChg>
        <pc:picChg chg="mod modCrop">
          <ac:chgData name="Nicole Miller-Struttmann" userId="033cc765-ca50-4473-8448-fb7fb03c9eb0" providerId="ADAL" clId="{F9075FD9-0210-C74B-AB4D-4D757CBCE6CF}" dt="2021-04-06T19:27:10.173" v="2863" actId="732"/>
          <ac:picMkLst>
            <pc:docMk/>
            <pc:sldMk cId="553754340" sldId="360"/>
            <ac:picMk id="11" creationId="{611F0EDA-EA9C-9C4A-BC85-0E24B7E88179}"/>
          </ac:picMkLst>
        </pc:picChg>
        <pc:picChg chg="add del mod">
          <ac:chgData name="Nicole Miller-Struttmann" userId="033cc765-ca50-4473-8448-fb7fb03c9eb0" providerId="ADAL" clId="{F9075FD9-0210-C74B-AB4D-4D757CBCE6CF}" dt="2021-04-06T19:26:51.645" v="2860" actId="478"/>
          <ac:picMkLst>
            <pc:docMk/>
            <pc:sldMk cId="553754340" sldId="360"/>
            <ac:picMk id="16" creationId="{1F16F28C-8ECF-8341-AD06-AA2922F9FCD7}"/>
          </ac:picMkLst>
        </pc:picChg>
        <pc:picChg chg="add mod">
          <ac:chgData name="Nicole Miller-Struttmann" userId="033cc765-ca50-4473-8448-fb7fb03c9eb0" providerId="ADAL" clId="{F9075FD9-0210-C74B-AB4D-4D757CBCE6CF}" dt="2021-04-06T19:26:52.123" v="2861"/>
          <ac:picMkLst>
            <pc:docMk/>
            <pc:sldMk cId="553754340" sldId="360"/>
            <ac:picMk id="18" creationId="{1C8B1A17-0F91-0B4F-BC55-FCD99076D292}"/>
          </ac:picMkLst>
        </pc:picChg>
      </pc:sldChg>
      <pc:sldChg chg="addSp delSp modSp add del mod">
        <pc:chgData name="Nicole Miller-Struttmann" userId="033cc765-ca50-4473-8448-fb7fb03c9eb0" providerId="ADAL" clId="{F9075FD9-0210-C74B-AB4D-4D757CBCE6CF}" dt="2021-04-06T19:31:15.810" v="2973" actId="2890"/>
        <pc:sldMkLst>
          <pc:docMk/>
          <pc:sldMk cId="588953400" sldId="361"/>
        </pc:sldMkLst>
        <pc:spChg chg="add del">
          <ac:chgData name="Nicole Miller-Struttmann" userId="033cc765-ca50-4473-8448-fb7fb03c9eb0" providerId="ADAL" clId="{F9075FD9-0210-C74B-AB4D-4D757CBCE6CF}" dt="2021-04-06T19:31:09.391" v="2971" actId="478"/>
          <ac:spMkLst>
            <pc:docMk/>
            <pc:sldMk cId="588953400" sldId="361"/>
            <ac:spMk id="4" creationId="{CD5F9DF3-AFF9-6443-BA76-09E507947063}"/>
          </ac:spMkLst>
        </pc:spChg>
        <pc:picChg chg="mod">
          <ac:chgData name="Nicole Miller-Struttmann" userId="033cc765-ca50-4473-8448-fb7fb03c9eb0" providerId="ADAL" clId="{F9075FD9-0210-C74B-AB4D-4D757CBCE6CF}" dt="2021-04-06T19:31:11.048" v="2972" actId="1076"/>
          <ac:picMkLst>
            <pc:docMk/>
            <pc:sldMk cId="588953400" sldId="361"/>
            <ac:picMk id="9" creationId="{DC70B3B8-37E3-3543-8357-C0ACEBF63101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08:19.753" v="3087" actId="1038"/>
        <pc:sldMkLst>
          <pc:docMk/>
          <pc:sldMk cId="2705781772" sldId="361"/>
        </pc:sldMkLst>
        <pc:spChg chg="del">
          <ac:chgData name="Nicole Miller-Struttmann" userId="033cc765-ca50-4473-8448-fb7fb03c9eb0" providerId="ADAL" clId="{F9075FD9-0210-C74B-AB4D-4D757CBCE6CF}" dt="2021-04-06T19:32:19.723" v="3047" actId="478"/>
          <ac:spMkLst>
            <pc:docMk/>
            <pc:sldMk cId="2705781772" sldId="361"/>
            <ac:spMk id="10" creationId="{048D8087-FE21-784E-B68E-94C1F2A0B784}"/>
          </ac:spMkLst>
        </pc:spChg>
        <pc:spChg chg="del">
          <ac:chgData name="Nicole Miller-Struttmann" userId="033cc765-ca50-4473-8448-fb7fb03c9eb0" providerId="ADAL" clId="{F9075FD9-0210-C74B-AB4D-4D757CBCE6CF}" dt="2021-04-06T19:32:16.772" v="3045" actId="478"/>
          <ac:spMkLst>
            <pc:docMk/>
            <pc:sldMk cId="2705781772" sldId="361"/>
            <ac:spMk id="11" creationId="{1939AB19-1561-AC42-9AED-A9211F8583DE}"/>
          </ac:spMkLst>
        </pc:spChg>
        <pc:spChg chg="del">
          <ac:chgData name="Nicole Miller-Struttmann" userId="033cc765-ca50-4473-8448-fb7fb03c9eb0" providerId="ADAL" clId="{F9075FD9-0210-C74B-AB4D-4D757CBCE6CF}" dt="2021-04-06T19:32:17.622" v="3046" actId="478"/>
          <ac:spMkLst>
            <pc:docMk/>
            <pc:sldMk cId="2705781772" sldId="361"/>
            <ac:spMk id="12" creationId="{CF3CA9C9-4576-5F4D-B566-D1941B6A1586}"/>
          </ac:spMkLst>
        </pc:spChg>
        <pc:spChg chg="add mod">
          <ac:chgData name="Nicole Miller-Struttmann" userId="033cc765-ca50-4473-8448-fb7fb03c9eb0" providerId="ADAL" clId="{F9075FD9-0210-C74B-AB4D-4D757CBCE6CF}" dt="2021-04-07T00:08:19.753" v="3087" actId="1038"/>
          <ac:spMkLst>
            <pc:docMk/>
            <pc:sldMk cId="2705781772" sldId="361"/>
            <ac:spMk id="14" creationId="{16E80130-F58F-7E45-A6BE-09AC092F6BAC}"/>
          </ac:spMkLst>
        </pc:spChg>
        <pc:picChg chg="add del mod">
          <ac:chgData name="Nicole Miller-Struttmann" userId="033cc765-ca50-4473-8448-fb7fb03c9eb0" providerId="ADAL" clId="{F9075FD9-0210-C74B-AB4D-4D757CBCE6CF}" dt="2021-04-06T19:32:25.083" v="3050"/>
          <ac:picMkLst>
            <pc:docMk/>
            <pc:sldMk cId="2705781772" sldId="361"/>
            <ac:picMk id="13" creationId="{B700B5CB-7C47-7146-93E0-FEF30492BD94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19:30.890" v="3251"/>
        <pc:sldMkLst>
          <pc:docMk/>
          <pc:sldMk cId="1759138360" sldId="362"/>
        </pc:sldMkLst>
        <pc:spChg chg="del">
          <ac:chgData name="Nicole Miller-Struttmann" userId="033cc765-ca50-4473-8448-fb7fb03c9eb0" providerId="ADAL" clId="{F9075FD9-0210-C74B-AB4D-4D757CBCE6CF}" dt="2021-04-07T00:11:38.492" v="3105" actId="478"/>
          <ac:spMkLst>
            <pc:docMk/>
            <pc:sldMk cId="1759138360" sldId="362"/>
            <ac:spMk id="2" creationId="{622D32F5-D8F1-6E43-BBE4-65AF6F46493F}"/>
          </ac:spMkLst>
        </pc:spChg>
        <pc:spChg chg="del mod">
          <ac:chgData name="Nicole Miller-Struttmann" userId="033cc765-ca50-4473-8448-fb7fb03c9eb0" providerId="ADAL" clId="{F9075FD9-0210-C74B-AB4D-4D757CBCE6CF}" dt="2021-04-07T00:11:35.996" v="3104" actId="478"/>
          <ac:spMkLst>
            <pc:docMk/>
            <pc:sldMk cId="1759138360" sldId="362"/>
            <ac:spMk id="3" creationId="{25C018B6-5F2C-F24F-A73E-153608F19538}"/>
          </ac:spMkLst>
        </pc:spChg>
        <pc:spChg chg="del">
          <ac:chgData name="Nicole Miller-Struttmann" userId="033cc765-ca50-4473-8448-fb7fb03c9eb0" providerId="ADAL" clId="{F9075FD9-0210-C74B-AB4D-4D757CBCE6CF}" dt="2021-04-07T00:10:12.717" v="3093" actId="478"/>
          <ac:spMkLst>
            <pc:docMk/>
            <pc:sldMk cId="1759138360" sldId="362"/>
            <ac:spMk id="14" creationId="{54B5ECFA-2AC0-A34E-9EBD-F95C1465B9C7}"/>
          </ac:spMkLst>
        </pc:spChg>
        <pc:spChg chg="add mod">
          <ac:chgData name="Nicole Miller-Struttmann" userId="033cc765-ca50-4473-8448-fb7fb03c9eb0" providerId="ADAL" clId="{F9075FD9-0210-C74B-AB4D-4D757CBCE6CF}" dt="2021-04-07T00:13:42.946" v="3160" actId="1076"/>
          <ac:spMkLst>
            <pc:docMk/>
            <pc:sldMk cId="1759138360" sldId="362"/>
            <ac:spMk id="15" creationId="{3DC330D5-0708-AB40-85F7-688BCBF96463}"/>
          </ac:spMkLst>
        </pc:spChg>
        <pc:picChg chg="del">
          <ac:chgData name="Nicole Miller-Struttmann" userId="033cc765-ca50-4473-8448-fb7fb03c9eb0" providerId="ADAL" clId="{F9075FD9-0210-C74B-AB4D-4D757CBCE6CF}" dt="2021-04-07T00:10:10.996" v="3092" actId="478"/>
          <ac:picMkLst>
            <pc:docMk/>
            <pc:sldMk cId="1759138360" sldId="362"/>
            <ac:picMk id="4" creationId="{F4A2F4AE-6DF2-4B7F-A3E8-82D0B9B1E3EE}"/>
          </ac:picMkLst>
        </pc:picChg>
        <pc:picChg chg="del">
          <ac:chgData name="Nicole Miller-Struttmann" userId="033cc765-ca50-4473-8448-fb7fb03c9eb0" providerId="ADAL" clId="{F9075FD9-0210-C74B-AB4D-4D757CBCE6CF}" dt="2021-04-07T00:10:09.207" v="3091" actId="478"/>
          <ac:picMkLst>
            <pc:docMk/>
            <pc:sldMk cId="1759138360" sldId="362"/>
            <ac:picMk id="12" creationId="{85047DE6-96AF-0749-9BB1-BE7487D8F4EF}"/>
          </ac:picMkLst>
        </pc:picChg>
        <pc:picChg chg="del">
          <ac:chgData name="Nicole Miller-Struttmann" userId="033cc765-ca50-4473-8448-fb7fb03c9eb0" providerId="ADAL" clId="{F9075FD9-0210-C74B-AB4D-4D757CBCE6CF}" dt="2021-04-07T00:10:13.838" v="3094" actId="478"/>
          <ac:picMkLst>
            <pc:docMk/>
            <pc:sldMk cId="1759138360" sldId="362"/>
            <ac:picMk id="13" creationId="{4AE54A58-A0A8-0742-B30A-DF22AF605B06}"/>
          </ac:picMkLst>
        </pc:picChg>
        <pc:picChg chg="add mod">
          <ac:chgData name="Nicole Miller-Struttmann" userId="033cc765-ca50-4473-8448-fb7fb03c9eb0" providerId="ADAL" clId="{F9075FD9-0210-C74B-AB4D-4D757CBCE6CF}" dt="2021-04-07T00:19:30.890" v="3251"/>
          <ac:picMkLst>
            <pc:docMk/>
            <pc:sldMk cId="1759138360" sldId="362"/>
            <ac:picMk id="16" creationId="{3A586DDA-D793-2645-AC0A-CE9B017BA2B0}"/>
          </ac:picMkLst>
        </pc:picChg>
        <pc:picChg chg="add mod">
          <ac:chgData name="Nicole Miller-Struttmann" userId="033cc765-ca50-4473-8448-fb7fb03c9eb0" providerId="ADAL" clId="{F9075FD9-0210-C74B-AB4D-4D757CBCE6CF}" dt="2021-04-07T00:14:03.337" v="3169" actId="1036"/>
          <ac:picMkLst>
            <pc:docMk/>
            <pc:sldMk cId="1759138360" sldId="362"/>
            <ac:picMk id="1026" creationId="{36F05D1D-2597-1648-87A2-99FD13C954B4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4-07T00:13:49.546" v="3163" actId="1076"/>
        <pc:sldMkLst>
          <pc:docMk/>
          <pc:sldMk cId="830810315" sldId="363"/>
        </pc:sldMkLst>
        <pc:spChg chg="add mod">
          <ac:chgData name="Nicole Miller-Struttmann" userId="033cc765-ca50-4473-8448-fb7fb03c9eb0" providerId="ADAL" clId="{F9075FD9-0210-C74B-AB4D-4D757CBCE6CF}" dt="2021-04-07T00:12:34.174" v="3152" actId="20577"/>
          <ac:spMkLst>
            <pc:docMk/>
            <pc:sldMk cId="830810315" sldId="363"/>
            <ac:spMk id="2" creationId="{D8958523-D576-D64C-83B8-74FC1A2A1F94}"/>
          </ac:spMkLst>
        </pc:spChg>
        <pc:spChg chg="mod">
          <ac:chgData name="Nicole Miller-Struttmann" userId="033cc765-ca50-4473-8448-fb7fb03c9eb0" providerId="ADAL" clId="{F9075FD9-0210-C74B-AB4D-4D757CBCE6CF}" dt="2021-04-07T00:12:06.593" v="3147" actId="20577"/>
          <ac:spMkLst>
            <pc:docMk/>
            <pc:sldMk cId="830810315" sldId="363"/>
            <ac:spMk id="9" creationId="{944DAE4D-B432-D342-B566-CF41EB725435}"/>
          </ac:spMkLst>
        </pc:spChg>
        <pc:spChg chg="del">
          <ac:chgData name="Nicole Miller-Struttmann" userId="033cc765-ca50-4473-8448-fb7fb03c9eb0" providerId="ADAL" clId="{F9075FD9-0210-C74B-AB4D-4D757CBCE6CF}" dt="2021-04-07T00:10:17.149" v="3096" actId="478"/>
          <ac:spMkLst>
            <pc:docMk/>
            <pc:sldMk cId="830810315" sldId="363"/>
            <ac:spMk id="11" creationId="{878DC248-D8DE-5C4C-A47F-C0388493030A}"/>
          </ac:spMkLst>
        </pc:spChg>
        <pc:spChg chg="add mod">
          <ac:chgData name="Nicole Miller-Struttmann" userId="033cc765-ca50-4473-8448-fb7fb03c9eb0" providerId="ADAL" clId="{F9075FD9-0210-C74B-AB4D-4D757CBCE6CF}" dt="2021-04-07T00:13:47.375" v="3162"/>
          <ac:spMkLst>
            <pc:docMk/>
            <pc:sldMk cId="830810315" sldId="363"/>
            <ac:spMk id="12" creationId="{2BC55130-8FC0-BE43-A432-AE0E81D77D08}"/>
          </ac:spMkLst>
        </pc:spChg>
        <pc:picChg chg="add mod">
          <ac:chgData name="Nicole Miller-Struttmann" userId="033cc765-ca50-4473-8448-fb7fb03c9eb0" providerId="ADAL" clId="{F9075FD9-0210-C74B-AB4D-4D757CBCE6CF}" dt="2021-04-07T00:13:49.546" v="3163" actId="1076"/>
          <ac:picMkLst>
            <pc:docMk/>
            <pc:sldMk cId="830810315" sldId="363"/>
            <ac:picMk id="8" creationId="{A7C155B5-57FF-B846-9BB3-A1A0BA2D0CA8}"/>
          </ac:picMkLst>
        </pc:picChg>
        <pc:picChg chg="del">
          <ac:chgData name="Nicole Miller-Struttmann" userId="033cc765-ca50-4473-8448-fb7fb03c9eb0" providerId="ADAL" clId="{F9075FD9-0210-C74B-AB4D-4D757CBCE6CF}" dt="2021-04-07T00:10:15.367" v="3095" actId="478"/>
          <ac:picMkLst>
            <pc:docMk/>
            <pc:sldMk cId="830810315" sldId="363"/>
            <ac:picMk id="10" creationId="{737CF2AE-20F5-1C48-8506-25310F20B244}"/>
          </ac:picMkLst>
        </pc:picChg>
      </pc:sldChg>
      <pc:sldChg chg="addSp delSp modSp add mod">
        <pc:chgData name="Nicole Miller-Struttmann" userId="033cc765-ca50-4473-8448-fb7fb03c9eb0" providerId="ADAL" clId="{F9075FD9-0210-C74B-AB4D-4D757CBCE6CF}" dt="2021-04-07T00:19:33.442" v="3252"/>
        <pc:sldMkLst>
          <pc:docMk/>
          <pc:sldMk cId="3535732560" sldId="364"/>
        </pc:sldMkLst>
        <pc:spChg chg="add mod">
          <ac:chgData name="Nicole Miller-Struttmann" userId="033cc765-ca50-4473-8448-fb7fb03c9eb0" providerId="ADAL" clId="{F9075FD9-0210-C74B-AB4D-4D757CBCE6CF}" dt="2021-04-07T00:17:32.797" v="3177"/>
          <ac:spMkLst>
            <pc:docMk/>
            <pc:sldMk cId="3535732560" sldId="364"/>
            <ac:spMk id="2" creationId="{3E698C76-266B-6647-B34F-41D9AF4DF1BA}"/>
          </ac:spMkLst>
        </pc:spChg>
        <pc:spChg chg="add del mod">
          <ac:chgData name="Nicole Miller-Struttmann" userId="033cc765-ca50-4473-8448-fb7fb03c9eb0" providerId="ADAL" clId="{F9075FD9-0210-C74B-AB4D-4D757CBCE6CF}" dt="2021-04-07T00:13:39.401" v="3158" actId="21"/>
          <ac:spMkLst>
            <pc:docMk/>
            <pc:sldMk cId="3535732560" sldId="364"/>
            <ac:spMk id="9" creationId="{CB3494F3-C8DE-BB4E-8B53-5D9B28405460}"/>
          </ac:spMkLst>
        </pc:spChg>
        <pc:spChg chg="add mod">
          <ac:chgData name="Nicole Miller-Struttmann" userId="033cc765-ca50-4473-8448-fb7fb03c9eb0" providerId="ADAL" clId="{F9075FD9-0210-C74B-AB4D-4D757CBCE6CF}" dt="2021-04-07T00:19:18.694" v="3250" actId="1076"/>
          <ac:spMkLst>
            <pc:docMk/>
            <pc:sldMk cId="3535732560" sldId="364"/>
            <ac:spMk id="10" creationId="{36C8A3EE-3614-1A45-ADEB-96916A0A2F40}"/>
          </ac:spMkLst>
        </pc:spChg>
        <pc:picChg chg="add mod">
          <ac:chgData name="Nicole Miller-Struttmann" userId="033cc765-ca50-4473-8448-fb7fb03c9eb0" providerId="ADAL" clId="{F9075FD9-0210-C74B-AB4D-4D757CBCE6CF}" dt="2021-04-07T00:19:33.442" v="3252"/>
          <ac:picMkLst>
            <pc:docMk/>
            <pc:sldMk cId="3535732560" sldId="364"/>
            <ac:picMk id="11" creationId="{BF116380-80C8-8A49-B528-7A50D3867B1A}"/>
          </ac:picMkLst>
        </pc:picChg>
        <pc:picChg chg="del">
          <ac:chgData name="Nicole Miller-Struttmann" userId="033cc765-ca50-4473-8448-fb7fb03c9eb0" providerId="ADAL" clId="{F9075FD9-0210-C74B-AB4D-4D757CBCE6CF}" dt="2021-04-07T00:13:26.637" v="3156" actId="478"/>
          <ac:picMkLst>
            <pc:docMk/>
            <pc:sldMk cId="3535732560" sldId="364"/>
            <ac:picMk id="1026" creationId="{36F05D1D-2597-1648-87A2-99FD13C954B4}"/>
          </ac:picMkLst>
        </pc:picChg>
        <pc:picChg chg="add mod">
          <ac:chgData name="Nicole Miller-Struttmann" userId="033cc765-ca50-4473-8448-fb7fb03c9eb0" providerId="ADAL" clId="{F9075FD9-0210-C74B-AB4D-4D757CBCE6CF}" dt="2021-04-07T00:17:20.110" v="3174" actId="1076"/>
          <ac:picMkLst>
            <pc:docMk/>
            <pc:sldMk cId="3535732560" sldId="364"/>
            <ac:picMk id="5122" creationId="{63999B1C-A81F-8545-9E31-A008C300B4C2}"/>
          </ac:picMkLst>
        </pc:picChg>
        <pc:picChg chg="add del">
          <ac:chgData name="Nicole Miller-Struttmann" userId="033cc765-ca50-4473-8448-fb7fb03c9eb0" providerId="ADAL" clId="{F9075FD9-0210-C74B-AB4D-4D757CBCE6CF}" dt="2021-04-07T00:17:28.498" v="3176"/>
          <ac:picMkLst>
            <pc:docMk/>
            <pc:sldMk cId="3535732560" sldId="364"/>
            <ac:picMk id="5124" creationId="{C2651F46-5712-1549-AD00-2391C38964FC}"/>
          </ac:picMkLst>
        </pc:picChg>
      </pc:sldChg>
      <pc:sldChg chg="addSp delSp modSp add mod replId">
        <pc:chgData name="Nicole Miller-Struttmann" userId="033cc765-ca50-4473-8448-fb7fb03c9eb0" providerId="ADAL" clId="{F9075FD9-0210-C74B-AB4D-4D757CBCE6CF}" dt="2021-04-07T00:19:09.923" v="3249" actId="14100"/>
        <pc:sldMkLst>
          <pc:docMk/>
          <pc:sldMk cId="3123006606" sldId="365"/>
        </pc:sldMkLst>
        <pc:spChg chg="mod">
          <ac:chgData name="Nicole Miller-Struttmann" userId="033cc765-ca50-4473-8448-fb7fb03c9eb0" providerId="ADAL" clId="{F9075FD9-0210-C74B-AB4D-4D757CBCE6CF}" dt="2021-04-07T00:18:17.285" v="3238" actId="20577"/>
          <ac:spMkLst>
            <pc:docMk/>
            <pc:sldMk cId="3123006606" sldId="365"/>
            <ac:spMk id="9" creationId="{944DAE4D-B432-D342-B566-CF41EB725435}"/>
          </ac:spMkLst>
        </pc:spChg>
        <pc:spChg chg="add mod">
          <ac:chgData name="Nicole Miller-Struttmann" userId="033cc765-ca50-4473-8448-fb7fb03c9eb0" providerId="ADAL" clId="{F9075FD9-0210-C74B-AB4D-4D757CBCE6CF}" dt="2021-04-07T00:18:42.435" v="3244" actId="1076"/>
          <ac:spMkLst>
            <pc:docMk/>
            <pc:sldMk cId="3123006606" sldId="365"/>
            <ac:spMk id="10" creationId="{D8E2701B-6D1A-104F-9E2C-6679DF7298C2}"/>
          </ac:spMkLst>
        </pc:spChg>
        <pc:picChg chg="del">
          <ac:chgData name="Nicole Miller-Struttmann" userId="033cc765-ca50-4473-8448-fb7fb03c9eb0" providerId="ADAL" clId="{F9075FD9-0210-C74B-AB4D-4D757CBCE6CF}" dt="2021-04-07T00:13:22.742" v="3154" actId="478"/>
          <ac:picMkLst>
            <pc:docMk/>
            <pc:sldMk cId="3123006606" sldId="365"/>
            <ac:picMk id="8" creationId="{A7C155B5-57FF-B846-9BB3-A1A0BA2D0CA8}"/>
          </ac:picMkLst>
        </pc:picChg>
        <pc:picChg chg="add mod">
          <ac:chgData name="Nicole Miller-Struttmann" userId="033cc765-ca50-4473-8448-fb7fb03c9eb0" providerId="ADAL" clId="{F9075FD9-0210-C74B-AB4D-4D757CBCE6CF}" dt="2021-04-07T00:19:09.923" v="3249" actId="14100"/>
          <ac:picMkLst>
            <pc:docMk/>
            <pc:sldMk cId="3123006606" sldId="365"/>
            <ac:picMk id="11" creationId="{221AABF2-5B75-C049-BC4F-C76049864C95}"/>
          </ac:picMkLst>
        </pc:picChg>
      </pc:sldChg>
    </pc:docChg>
  </pc:docChgLst>
  <pc:docChgLst>
    <pc:chgData name="Michael Dawson" userId="S::michaeldawson21@webster.edu::a1677aa2-ddae-46fe-9679-a29127427c39" providerId="AD" clId="Web-{8036F581-B78A-1402-C09A-417822140783}"/>
    <pc:docChg chg="modSld">
      <pc:chgData name="Michael Dawson" userId="S::michaeldawson21@webster.edu::a1677aa2-ddae-46fe-9679-a29127427c39" providerId="AD" clId="Web-{8036F581-B78A-1402-C09A-417822140783}" dt="2022-09-07T16:30:14.618" v="6" actId="1076"/>
      <pc:docMkLst>
        <pc:docMk/>
      </pc:docMkLst>
      <pc:sldChg chg="modSp">
        <pc:chgData name="Michael Dawson" userId="S::michaeldawson21@webster.edu::a1677aa2-ddae-46fe-9679-a29127427c39" providerId="AD" clId="Web-{8036F581-B78A-1402-C09A-417822140783}" dt="2022-09-07T16:30:14.618" v="6" actId="1076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8036F581-B78A-1402-C09A-417822140783}" dt="2022-09-07T16:30:14.618" v="6" actId="1076"/>
          <ac:spMkLst>
            <pc:docMk/>
            <pc:sldMk cId="0" sldId="256"/>
            <ac:spMk id="91" creationId="{00000000-0000-0000-0000-000000000000}"/>
          </ac:spMkLst>
        </pc:spChg>
      </pc:sldChg>
    </pc:docChg>
  </pc:docChgLst>
  <pc:docChgLst>
    <pc:chgData name="James Faupel" userId="S::james.faupel_mobot.org#ext#@websteru.onmicrosoft.com::47320c89-f679-4d34-ae31-e7d646816a12" providerId="AD" clId="Web-{98AD2C13-BC52-03BF-4195-6BE65D5A8A72}"/>
    <pc:docChg chg="modSld">
      <pc:chgData name="James Faupel" userId="S::james.faupel_mobot.org#ext#@websteru.onmicrosoft.com::47320c89-f679-4d34-ae31-e7d646816a12" providerId="AD" clId="Web-{98AD2C13-BC52-03BF-4195-6BE65D5A8A72}" dt="2021-04-10T17:48:42.054" v="490" actId="14100"/>
      <pc:docMkLst>
        <pc:docMk/>
      </pc:docMkLst>
      <pc:sldChg chg="addSp delSp modSp">
        <pc:chgData name="James Faupel" userId="S::james.faupel_mobot.org#ext#@websteru.onmicrosoft.com::47320c89-f679-4d34-ae31-e7d646816a12" providerId="AD" clId="Web-{98AD2C13-BC52-03BF-4195-6BE65D5A8A72}" dt="2021-04-10T17:11:40.010" v="162" actId="1076"/>
        <pc:sldMkLst>
          <pc:docMk/>
          <pc:sldMk cId="0" sldId="303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05:49.936" v="87" actId="1076"/>
          <ac:spMkLst>
            <pc:docMk/>
            <pc:sldMk cId="0" sldId="303"/>
            <ac:spMk id="7" creationId="{F2402D3D-40B2-42CA-B387-133DFD8FE0D7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06:22.218" v="91"/>
          <ac:spMkLst>
            <pc:docMk/>
            <pc:sldMk cId="0" sldId="303"/>
            <ac:spMk id="16" creationId="{94F13417-33DD-44AE-B680-F6E240029713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07:02.890" v="114" actId="1076"/>
          <ac:spMkLst>
            <pc:docMk/>
            <pc:sldMk cId="0" sldId="303"/>
            <ac:spMk id="17" creationId="{F9417330-4590-4C52-8472-B44868BBC7E7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11:32.245" v="161" actId="1076"/>
          <ac:picMkLst>
            <pc:docMk/>
            <pc:sldMk cId="0" sldId="303"/>
            <ac:picMk id="602" creationId="{00000000-0000-0000-0000-000000000000}"/>
          </ac:picMkLst>
        </pc:picChg>
        <pc:cxnChg chg="add del mod">
          <ac:chgData name="James Faupel" userId="S::james.faupel_mobot.org#ext#@websteru.onmicrosoft.com::47320c89-f679-4d34-ae31-e7d646816a12" providerId="AD" clId="Web-{98AD2C13-BC52-03BF-4195-6BE65D5A8A72}" dt="2021-04-10T16:53:45.329" v="7"/>
          <ac:cxnSpMkLst>
            <pc:docMk/>
            <pc:sldMk cId="0" sldId="303"/>
            <ac:cxnSpMk id="2" creationId="{F23C0559-D2B6-4BA8-BB3D-EBE779FE4523}"/>
          </ac:cxnSpMkLst>
        </pc:cxnChg>
        <pc:cxnChg chg="add del mod">
          <ac:chgData name="James Faupel" userId="S::james.faupel_mobot.org#ext#@websteru.onmicrosoft.com::47320c89-f679-4d34-ae31-e7d646816a12" providerId="AD" clId="Web-{98AD2C13-BC52-03BF-4195-6BE65D5A8A72}" dt="2021-04-10T16:55:36.314" v="22"/>
          <ac:cxnSpMkLst>
            <pc:docMk/>
            <pc:sldMk cId="0" sldId="303"/>
            <ac:cxnSpMk id="3" creationId="{B7211496-FAD3-459F-B84A-60A25243F69F}"/>
          </ac:cxnSpMkLst>
        </pc:cxnChg>
        <pc:cxnChg chg="add del mod">
          <ac:chgData name="James Faupel" userId="S::james.faupel_mobot.org#ext#@websteru.onmicrosoft.com::47320c89-f679-4d34-ae31-e7d646816a12" providerId="AD" clId="Web-{98AD2C13-BC52-03BF-4195-6BE65D5A8A72}" dt="2021-04-10T16:57:14.878" v="33"/>
          <ac:cxnSpMkLst>
            <pc:docMk/>
            <pc:sldMk cId="0" sldId="303"/>
            <ac:cxnSpMk id="4" creationId="{601BB604-5BC7-4858-8AF5-90D723123C9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1:40.010" v="162" actId="1076"/>
          <ac:cxnSpMkLst>
            <pc:docMk/>
            <pc:sldMk cId="0" sldId="303"/>
            <ac:cxnSpMk id="5" creationId="{DFF8E5FF-09A0-480E-81C9-11B7640BC0CE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03:09.575" v="52" actId="1076"/>
          <ac:cxnSpMkLst>
            <pc:docMk/>
            <pc:sldMk cId="0" sldId="303"/>
            <ac:cxnSpMk id="6" creationId="{AC1AC284-846A-4475-AFEF-05C706730D4D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0:39.940" v="158" actId="1076"/>
        <pc:sldMkLst>
          <pc:docMk/>
          <pc:sldMk cId="0" sldId="304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08:03.453" v="136" actId="20577"/>
          <ac:spMkLst>
            <pc:docMk/>
            <pc:sldMk cId="0" sldId="304"/>
            <ac:spMk id="2" creationId="{52701DE0-B7AE-4995-A91E-D19B2BC5747C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08:13.157" v="142" actId="20577"/>
          <ac:spMkLst>
            <pc:docMk/>
            <pc:sldMk cId="0" sldId="304"/>
            <ac:spMk id="3" creationId="{1C1AFBF7-6334-4604-A243-53C2740228CA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08:37.657" v="146" actId="1076"/>
          <ac:picMkLst>
            <pc:docMk/>
            <pc:sldMk cId="0" sldId="304"/>
            <ac:picMk id="614" creationId="{00000000-0000-0000-0000-000000000000}"/>
          </ac:picMkLst>
        </pc:picChg>
        <pc:cxnChg chg="add del">
          <ac:chgData name="James Faupel" userId="S::james.faupel_mobot.org#ext#@websteru.onmicrosoft.com::47320c89-f679-4d34-ae31-e7d646816a12" providerId="AD" clId="Web-{98AD2C13-BC52-03BF-4195-6BE65D5A8A72}" dt="2021-04-10T17:09:08.923" v="148"/>
          <ac:cxnSpMkLst>
            <pc:docMk/>
            <pc:sldMk cId="0" sldId="304"/>
            <ac:cxnSpMk id="4" creationId="{2664AEBD-BC8F-4A51-8524-1161B8332B92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09:06.298" v="147"/>
          <ac:cxnSpMkLst>
            <pc:docMk/>
            <pc:sldMk cId="0" sldId="304"/>
            <ac:cxnSpMk id="5" creationId="{1226F358-A6C7-402E-AAA7-54A70E06BC2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0:24.502" v="156" actId="1076"/>
          <ac:cxnSpMkLst>
            <pc:docMk/>
            <pc:sldMk cId="0" sldId="304"/>
            <ac:cxnSpMk id="6" creationId="{1A9C6848-223D-48F9-A2D6-DCCB8D25F346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0:39.940" v="158" actId="1076"/>
          <ac:cxnSpMkLst>
            <pc:docMk/>
            <pc:sldMk cId="0" sldId="304"/>
            <ac:cxnSpMk id="7" creationId="{0989CBD3-8450-4BBB-BF3B-19B584F46E18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3:48.356" v="184" actId="20577"/>
        <pc:sldMkLst>
          <pc:docMk/>
          <pc:sldMk cId="0" sldId="307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3:48.356" v="184" actId="20577"/>
          <ac:spMkLst>
            <pc:docMk/>
            <pc:sldMk cId="0" sldId="307"/>
            <ac:spMk id="4" creationId="{D8F25F63-9550-4608-B62C-A2B264D4DC78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3:24.402" v="172"/>
          <ac:spMkLst>
            <pc:docMk/>
            <pc:sldMk cId="0" sldId="307"/>
            <ac:spMk id="5" creationId="{225D1525-63E7-451E-B2CB-3DD05760F9AD}"/>
          </ac:spMkLst>
        </pc:spChg>
        <pc:cxnChg chg="add del">
          <ac:chgData name="James Faupel" userId="S::james.faupel_mobot.org#ext#@websteru.onmicrosoft.com::47320c89-f679-4d34-ae31-e7d646816a12" providerId="AD" clId="Web-{98AD2C13-BC52-03BF-4195-6BE65D5A8A72}" dt="2021-04-10T17:12:28.761" v="166"/>
          <ac:cxnSpMkLst>
            <pc:docMk/>
            <pc:sldMk cId="0" sldId="307"/>
            <ac:cxnSpMk id="2" creationId="{E485AF3E-EDBE-4F8A-8D33-B2409281F7AA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2:49.105" v="169" actId="14100"/>
          <ac:cxnSpMkLst>
            <pc:docMk/>
            <pc:sldMk cId="0" sldId="307"/>
            <ac:cxnSpMk id="3" creationId="{66947F46-3C86-494C-A337-9E06F5AD242E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4:51.294" v="205" actId="1076"/>
        <pc:sldMkLst>
          <pc:docMk/>
          <pc:sldMk cId="0" sldId="308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4:24.809" v="198" actId="20577"/>
          <ac:spMkLst>
            <pc:docMk/>
            <pc:sldMk cId="0" sldId="308"/>
            <ac:spMk id="2" creationId="{52D3FCAB-D22F-492D-8158-42B4BD250E40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4:07.043" v="187"/>
          <ac:spMkLst>
            <pc:docMk/>
            <pc:sldMk cId="0" sldId="308"/>
            <ac:spMk id="3" creationId="{54B790A0-135E-4E7E-A488-E50FCBD55A43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14:51.294" v="205" actId="1076"/>
          <ac:cxnSpMkLst>
            <pc:docMk/>
            <pc:sldMk cId="0" sldId="308"/>
            <ac:cxnSpMk id="4" creationId="{F8D70526-C66C-4877-A88B-77772ACB5366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4:38.434" v="201"/>
          <ac:cxnSpMkLst>
            <pc:docMk/>
            <pc:sldMk cId="0" sldId="308"/>
            <ac:cxnSpMk id="5" creationId="{31355A15-8359-46C9-87FB-9FE14EB71B21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18:49.953" v="234" actId="14100"/>
        <pc:sldMkLst>
          <pc:docMk/>
          <pc:sldMk cId="0" sldId="311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17:51.577" v="226" actId="14100"/>
          <ac:spMkLst>
            <pc:docMk/>
            <pc:sldMk cId="0" sldId="311"/>
            <ac:spMk id="4" creationId="{93621C76-F1C8-4FA1-8E48-1989D167FEF1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16:18.858" v="214"/>
          <ac:spMkLst>
            <pc:docMk/>
            <pc:sldMk cId="0" sldId="311"/>
            <ac:spMk id="5" creationId="{6A8F578B-2F81-404B-A11E-CC10496CCDD9}"/>
          </ac:spMkLst>
        </pc:spChg>
        <pc:cxnChg chg="add del mod">
          <ac:chgData name="James Faupel" userId="S::james.faupel_mobot.org#ext#@websteru.onmicrosoft.com::47320c89-f679-4d34-ae31-e7d646816a12" providerId="AD" clId="Web-{98AD2C13-BC52-03BF-4195-6BE65D5A8A72}" dt="2021-04-10T17:18:16.375" v="228"/>
          <ac:cxnSpMkLst>
            <pc:docMk/>
            <pc:sldMk cId="0" sldId="311"/>
            <ac:cxnSpMk id="2" creationId="{FE791D5A-F5D1-47B6-8A30-740B71B840F6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5:27.872" v="208"/>
          <ac:cxnSpMkLst>
            <pc:docMk/>
            <pc:sldMk cId="0" sldId="311"/>
            <ac:cxnSpMk id="3" creationId="{05AB1AD9-7704-459D-936E-A61AD191FF95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18:49.953" v="234" actId="14100"/>
          <ac:cxnSpMkLst>
            <pc:docMk/>
            <pc:sldMk cId="0" sldId="311"/>
            <ac:cxnSpMk id="15" creationId="{45C29F4E-F87C-4217-93D6-3FC3E86C2309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18:24.093" v="231"/>
          <ac:cxnSpMkLst>
            <pc:docMk/>
            <pc:sldMk cId="0" sldId="311"/>
            <ac:cxnSpMk id="16" creationId="{45C29F4E-F87C-4217-93D6-3FC3E86C2309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23:25.707" v="299" actId="20577"/>
        <pc:sldMkLst>
          <pc:docMk/>
          <pc:sldMk cId="0" sldId="313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23:25.707" v="299" actId="20577"/>
          <ac:spMkLst>
            <pc:docMk/>
            <pc:sldMk cId="0" sldId="313"/>
            <ac:spMk id="4" creationId="{287DF181-C0E1-49D2-8189-030514D21F53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20:58.002" v="245"/>
          <ac:spMkLst>
            <pc:docMk/>
            <pc:sldMk cId="0" sldId="313"/>
            <ac:spMk id="5" creationId="{3143F496-15F0-45B1-9E7B-86C705BFDF30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20:33.330" v="242" actId="14100"/>
          <ac:cxnSpMkLst>
            <pc:docMk/>
            <pc:sldMk cId="0" sldId="313"/>
            <ac:cxnSpMk id="2" creationId="{33FB2AF9-19C8-4F87-B84A-FF418D78B71F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20:12.251" v="237"/>
          <ac:cxnSpMkLst>
            <pc:docMk/>
            <pc:sldMk cId="0" sldId="313"/>
            <ac:cxnSpMk id="3" creationId="{85787293-AA80-4C81-80C1-BEB992AFC7BC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41:02.626" v="408" actId="14100"/>
        <pc:sldMkLst>
          <pc:docMk/>
          <pc:sldMk cId="0" sldId="315"/>
        </pc:sldMkLst>
        <pc:spChg chg="add del">
          <ac:chgData name="James Faupel" userId="S::james.faupel_mobot.org#ext#@websteru.onmicrosoft.com::47320c89-f679-4d34-ae31-e7d646816a12" providerId="AD" clId="Web-{98AD2C13-BC52-03BF-4195-6BE65D5A8A72}" dt="2021-04-10T17:37:19.889" v="336"/>
          <ac:spMkLst>
            <pc:docMk/>
            <pc:sldMk cId="0" sldId="315"/>
            <ac:spMk id="4" creationId="{2791B801-5253-467A-8D55-D8782AFA86FF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39:31.078" v="372" actId="20577"/>
          <ac:spMkLst>
            <pc:docMk/>
            <pc:sldMk cId="0" sldId="315"/>
            <ac:spMk id="5" creationId="{11631FC7-B6BF-42AC-9F22-F927B4191650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0:52.579" v="407" actId="1076"/>
          <ac:spMkLst>
            <pc:docMk/>
            <pc:sldMk cId="0" sldId="315"/>
            <ac:spMk id="18" creationId="{DDF80BAB-E779-4DC8-921B-E4652C0D709F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39:53.922" v="375"/>
          <ac:spMkLst>
            <pc:docMk/>
            <pc:sldMk cId="0" sldId="315"/>
            <ac:spMk id="19" creationId="{9C9BFE5B-0E6E-4F98-9253-B0440414569F}"/>
          </ac:spMkLst>
        </pc:spChg>
        <pc:picChg chg="mod">
          <ac:chgData name="James Faupel" userId="S::james.faupel_mobot.org#ext#@websteru.onmicrosoft.com::47320c89-f679-4d34-ae31-e7d646816a12" providerId="AD" clId="Web-{98AD2C13-BC52-03BF-4195-6BE65D5A8A72}" dt="2021-04-10T17:35:52.451" v="308" actId="1076"/>
          <ac:picMkLst>
            <pc:docMk/>
            <pc:sldMk cId="0" sldId="315"/>
            <ac:picMk id="709" creationId="{00000000-0000-0000-0000-000000000000}"/>
          </ac:picMkLst>
        </pc:picChg>
        <pc:cxnChg chg="add mod">
          <ac:chgData name="James Faupel" userId="S::james.faupel_mobot.org#ext#@websteru.onmicrosoft.com::47320c89-f679-4d34-ae31-e7d646816a12" providerId="AD" clId="Web-{98AD2C13-BC52-03BF-4195-6BE65D5A8A72}" dt="2021-04-10T17:38:41.765" v="364" actId="14100"/>
          <ac:cxnSpMkLst>
            <pc:docMk/>
            <pc:sldMk cId="0" sldId="315"/>
            <ac:cxnSpMk id="2" creationId="{2FF7ACEA-01C6-4E9B-987C-E926CF8B1FD0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1:02.626" v="408" actId="14100"/>
          <ac:cxnSpMkLst>
            <pc:docMk/>
            <pc:sldMk cId="0" sldId="315"/>
            <ac:cxnSpMk id="3" creationId="{32FF42D9-2FEB-4905-9B35-EE47BE24DD0F}"/>
          </ac:cxnSpMkLst>
        </pc:cxnChg>
      </pc:sldChg>
      <pc:sldChg chg="addSp modSp">
        <pc:chgData name="James Faupel" userId="S::james.faupel_mobot.org#ext#@websteru.onmicrosoft.com::47320c89-f679-4d34-ae31-e7d646816a12" providerId="AD" clId="Web-{98AD2C13-BC52-03BF-4195-6BE65D5A8A72}" dt="2021-04-10T17:43:59.535" v="451" actId="14100"/>
        <pc:sldMkLst>
          <pc:docMk/>
          <pc:sldMk cId="0" sldId="316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42:28.674" v="443" actId="1076"/>
          <ac:spMkLst>
            <pc:docMk/>
            <pc:sldMk cId="0" sldId="316"/>
            <ac:spMk id="2" creationId="{00A0922B-3D5D-4DAD-84F3-37B31B69DDE1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2:02.033" v="429" actId="1076"/>
          <ac:spMkLst>
            <pc:docMk/>
            <pc:sldMk cId="0" sldId="316"/>
            <ac:spMk id="3" creationId="{7D8DC300-9380-407D-B602-400E9848194C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43:59.535" v="451" actId="14100"/>
          <ac:cxnSpMkLst>
            <pc:docMk/>
            <pc:sldMk cId="0" sldId="316"/>
            <ac:cxnSpMk id="4" creationId="{2AC9EC16-B41E-4F5C-896A-26B764B057FF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3:36.488" v="447" actId="14100"/>
          <ac:cxnSpMkLst>
            <pc:docMk/>
            <pc:sldMk cId="0" sldId="316"/>
            <ac:cxnSpMk id="5" creationId="{4E9F27AF-041A-4299-8A08-2C5C53542CF0}"/>
          </ac:cxnSpMkLst>
        </pc:cxnChg>
      </pc:sldChg>
      <pc:sldChg chg="addSp delSp">
        <pc:chgData name="James Faupel" userId="S::james.faupel_mobot.org#ext#@websteru.onmicrosoft.com::47320c89-f679-4d34-ae31-e7d646816a12" providerId="AD" clId="Web-{98AD2C13-BC52-03BF-4195-6BE65D5A8A72}" dt="2021-04-10T17:44:21.238" v="455"/>
        <pc:sldMkLst>
          <pc:docMk/>
          <pc:sldMk cId="0" sldId="317"/>
        </pc:sldMkLst>
        <pc:cxnChg chg="add del">
          <ac:chgData name="James Faupel" userId="S::james.faupel_mobot.org#ext#@websteru.onmicrosoft.com::47320c89-f679-4d34-ae31-e7d646816a12" providerId="AD" clId="Web-{98AD2C13-BC52-03BF-4195-6BE65D5A8A72}" dt="2021-04-10T17:44:21.238" v="455"/>
          <ac:cxnSpMkLst>
            <pc:docMk/>
            <pc:sldMk cId="0" sldId="317"/>
            <ac:cxnSpMk id="2" creationId="{8DD0B2A2-414A-4612-BCE4-CA22A6F3A540}"/>
          </ac:cxnSpMkLst>
        </pc:cxnChg>
        <pc:cxnChg chg="add del">
          <ac:chgData name="James Faupel" userId="S::james.faupel_mobot.org#ext#@websteru.onmicrosoft.com::47320c89-f679-4d34-ae31-e7d646816a12" providerId="AD" clId="Web-{98AD2C13-BC52-03BF-4195-6BE65D5A8A72}" dt="2021-04-10T17:44:16.457" v="454"/>
          <ac:cxnSpMkLst>
            <pc:docMk/>
            <pc:sldMk cId="0" sldId="317"/>
            <ac:cxnSpMk id="3" creationId="{7CC4D5DE-E6A5-421F-BD20-E2DCEF0498E5}"/>
          </ac:cxnSpMkLst>
        </pc:cxnChg>
      </pc:sldChg>
      <pc:sldChg chg="addSp delSp modSp">
        <pc:chgData name="James Faupel" userId="S::james.faupel_mobot.org#ext#@websteru.onmicrosoft.com::47320c89-f679-4d34-ae31-e7d646816a12" providerId="AD" clId="Web-{98AD2C13-BC52-03BF-4195-6BE65D5A8A72}" dt="2021-04-10T17:48:42.054" v="490" actId="14100"/>
        <pc:sldMkLst>
          <pc:docMk/>
          <pc:sldMk cId="0" sldId="318"/>
        </pc:sldMkLst>
        <pc:spChg chg="add mod">
          <ac:chgData name="James Faupel" userId="S::james.faupel_mobot.org#ext#@websteru.onmicrosoft.com::47320c89-f679-4d34-ae31-e7d646816a12" providerId="AD" clId="Web-{98AD2C13-BC52-03BF-4195-6BE65D5A8A72}" dt="2021-04-10T17:46:14.927" v="475" actId="1076"/>
          <ac:spMkLst>
            <pc:docMk/>
            <pc:sldMk cId="0" sldId="318"/>
            <ac:spMk id="4" creationId="{9B8FABC2-29EC-4EE9-B2B0-7A97E44B5C27}"/>
          </ac:spMkLst>
        </pc:spChg>
        <pc:spChg chg="add del mod">
          <ac:chgData name="James Faupel" userId="S::james.faupel_mobot.org#ext#@websteru.onmicrosoft.com::47320c89-f679-4d34-ae31-e7d646816a12" providerId="AD" clId="Web-{98AD2C13-BC52-03BF-4195-6BE65D5A8A72}" dt="2021-04-10T17:45:39.177" v="466"/>
          <ac:spMkLst>
            <pc:docMk/>
            <pc:sldMk cId="0" sldId="318"/>
            <ac:spMk id="5" creationId="{17C3A69D-F16F-4E6E-9CD4-221F0541BDDE}"/>
          </ac:spMkLst>
        </pc:spChg>
        <pc:spChg chg="add mod">
          <ac:chgData name="James Faupel" userId="S::james.faupel_mobot.org#ext#@websteru.onmicrosoft.com::47320c89-f679-4d34-ae31-e7d646816a12" providerId="AD" clId="Web-{98AD2C13-BC52-03BF-4195-6BE65D5A8A72}" dt="2021-04-10T17:48:04.757" v="487" actId="1076"/>
          <ac:spMkLst>
            <pc:docMk/>
            <pc:sldMk cId="0" sldId="318"/>
            <ac:spMk id="18" creationId="{B3397A34-A55A-48FD-AFB1-6DF54DCCD044}"/>
          </ac:spMkLst>
        </pc:spChg>
        <pc:spChg chg="add del">
          <ac:chgData name="James Faupel" userId="S::james.faupel_mobot.org#ext#@websteru.onmicrosoft.com::47320c89-f679-4d34-ae31-e7d646816a12" providerId="AD" clId="Web-{98AD2C13-BC52-03BF-4195-6BE65D5A8A72}" dt="2021-04-10T17:47:08.537" v="481"/>
          <ac:spMkLst>
            <pc:docMk/>
            <pc:sldMk cId="0" sldId="318"/>
            <ac:spMk id="19" creationId="{F033D31A-BA33-4D24-8D37-E375DA86EFFE}"/>
          </ac:spMkLst>
        </pc:spChg>
        <pc:cxnChg chg="add mod">
          <ac:chgData name="James Faupel" userId="S::james.faupel_mobot.org#ext#@websteru.onmicrosoft.com::47320c89-f679-4d34-ae31-e7d646816a12" providerId="AD" clId="Web-{98AD2C13-BC52-03BF-4195-6BE65D5A8A72}" dt="2021-04-10T17:47:47.460" v="484" actId="14100"/>
          <ac:cxnSpMkLst>
            <pc:docMk/>
            <pc:sldMk cId="0" sldId="318"/>
            <ac:cxnSpMk id="2" creationId="{7E8410F6-BCD0-414D-95E9-F5026837F862}"/>
          </ac:cxnSpMkLst>
        </pc:cxnChg>
        <pc:cxnChg chg="add mod">
          <ac:chgData name="James Faupel" userId="S::james.faupel_mobot.org#ext#@websteru.onmicrosoft.com::47320c89-f679-4d34-ae31-e7d646816a12" providerId="AD" clId="Web-{98AD2C13-BC52-03BF-4195-6BE65D5A8A72}" dt="2021-04-10T17:48:42.054" v="490" actId="14100"/>
          <ac:cxnSpMkLst>
            <pc:docMk/>
            <pc:sldMk cId="0" sldId="318"/>
            <ac:cxnSpMk id="3" creationId="{64B1D397-DACA-4A7D-8DD9-431D783A21E8}"/>
          </ac:cxnSpMkLst>
        </pc:cxnChg>
      </pc:sldChg>
    </pc:docChg>
  </pc:docChgLst>
  <pc:docChgLst>
    <pc:chgData name="James Faupel" userId="S::james.faupel_mobot.org#ext#@websteru.onmicrosoft.com::47320c89-f679-4d34-ae31-e7d646816a12" providerId="AD" clId="Web-{FA67B09F-901F-B000-BE29-B0C78310A6A2}"/>
    <pc:docChg chg="modSld">
      <pc:chgData name="James Faupel" userId="S::james.faupel_mobot.org#ext#@websteru.onmicrosoft.com::47320c89-f679-4d34-ae31-e7d646816a12" providerId="AD" clId="Web-{FA67B09F-901F-B000-BE29-B0C78310A6A2}" dt="2021-03-02T19:05:09.838" v="3" actId="1076"/>
      <pc:docMkLst>
        <pc:docMk/>
      </pc:docMkLst>
      <pc:sldChg chg="addSp delSp modSp">
        <pc:chgData name="James Faupel" userId="S::james.faupel_mobot.org#ext#@websteru.onmicrosoft.com::47320c89-f679-4d34-ae31-e7d646816a12" providerId="AD" clId="Web-{FA67B09F-901F-B000-BE29-B0C78310A6A2}" dt="2021-03-02T19:05:09.838" v="3" actId="1076"/>
        <pc:sldMkLst>
          <pc:docMk/>
          <pc:sldMk cId="0" sldId="322"/>
        </pc:sldMkLst>
        <pc:spChg chg="add">
          <ac:chgData name="James Faupel" userId="S::james.faupel_mobot.org#ext#@websteru.onmicrosoft.com::47320c89-f679-4d34-ae31-e7d646816a12" providerId="AD" clId="Web-{FA67B09F-901F-B000-BE29-B0C78310A6A2}" dt="2021-03-02T19:04:39.854" v="1"/>
          <ac:spMkLst>
            <pc:docMk/>
            <pc:sldMk cId="0" sldId="322"/>
            <ac:spMk id="7" creationId="{1CA3E54A-DDBF-44C3-88CA-D0B6CBA1D1C9}"/>
          </ac:spMkLst>
        </pc:spChg>
        <pc:spChg chg="add mod">
          <ac:chgData name="James Faupel" userId="S::james.faupel_mobot.org#ext#@websteru.onmicrosoft.com::47320c89-f679-4d34-ae31-e7d646816a12" providerId="AD" clId="Web-{FA67B09F-901F-B000-BE29-B0C78310A6A2}" dt="2021-03-02T19:05:09.838" v="3" actId="1076"/>
          <ac:spMkLst>
            <pc:docMk/>
            <pc:sldMk cId="0" sldId="322"/>
            <ac:spMk id="8" creationId="{ED25D5C8-9945-4A31-B871-7D47C364F0EB}"/>
          </ac:spMkLst>
        </pc:spChg>
        <pc:spChg chg="del">
          <ac:chgData name="James Faupel" userId="S::james.faupel_mobot.org#ext#@websteru.onmicrosoft.com::47320c89-f679-4d34-ae31-e7d646816a12" providerId="AD" clId="Web-{FA67B09F-901F-B000-BE29-B0C78310A6A2}" dt="2021-03-02T19:04:33.510" v="0"/>
          <ac:spMkLst>
            <pc:docMk/>
            <pc:sldMk cId="0" sldId="322"/>
            <ac:spMk id="782" creationId="{00000000-0000-0000-0000-000000000000}"/>
          </ac:spMkLst>
        </pc:spChg>
      </pc:sldChg>
    </pc:docChg>
  </pc:docChgLst>
  <pc:docChgLst>
    <pc:chgData name="James Faupel" userId="S::james.faupel_mobot.org#ext#@websteru.onmicrosoft.com::47320c89-f679-4d34-ae31-e7d646816a12" providerId="AD" clId="Web-{3A68B09F-2094-B000-F93C-11E3C151BEA4}"/>
    <pc:docChg chg="modSld">
      <pc:chgData name="James Faupel" userId="S::james.faupel_mobot.org#ext#@websteru.onmicrosoft.com::47320c89-f679-4d34-ae31-e7d646816a12" providerId="AD" clId="Web-{3A68B09F-2094-B000-F93C-11E3C151BEA4}" dt="2021-03-02T19:12:48.193" v="12" actId="1076"/>
      <pc:docMkLst>
        <pc:docMk/>
      </pc:docMkLst>
      <pc:sldChg chg="modSp">
        <pc:chgData name="James Faupel" userId="S::james.faupel_mobot.org#ext#@websteru.onmicrosoft.com::47320c89-f679-4d34-ae31-e7d646816a12" providerId="AD" clId="Web-{3A68B09F-2094-B000-F93C-11E3C151BEA4}" dt="2021-03-02T19:08:45.787" v="1" actId="1076"/>
        <pc:sldMkLst>
          <pc:docMk/>
          <pc:sldMk cId="0" sldId="299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08:45.787" v="1" actId="1076"/>
          <ac:spMkLst>
            <pc:docMk/>
            <pc:sldMk cId="0" sldId="299"/>
            <ac:spMk id="575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09:53.318" v="5" actId="1076"/>
        <pc:sldMkLst>
          <pc:docMk/>
          <pc:sldMk cId="0" sldId="308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09:28.880" v="4" actId="1076"/>
          <ac:spMkLst>
            <pc:docMk/>
            <pc:sldMk cId="0" sldId="308"/>
            <ac:spMk id="650" creationId="{00000000-0000-0000-0000-000000000000}"/>
          </ac:spMkLst>
        </pc:spChg>
        <pc:picChg chg="mod">
          <ac:chgData name="James Faupel" userId="S::james.faupel_mobot.org#ext#@websteru.onmicrosoft.com::47320c89-f679-4d34-ae31-e7d646816a12" providerId="AD" clId="Web-{3A68B09F-2094-B000-F93C-11E3C151BEA4}" dt="2021-03-02T19:09:53.318" v="5" actId="1076"/>
          <ac:picMkLst>
            <pc:docMk/>
            <pc:sldMk cId="0" sldId="308"/>
            <ac:picMk id="649" creationId="{00000000-0000-0000-0000-000000000000}"/>
          </ac:picMkLst>
        </pc:pic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0:34.849" v="8" actId="1076"/>
        <pc:sldMkLst>
          <pc:docMk/>
          <pc:sldMk cId="0" sldId="310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0:34.849" v="8" actId="1076"/>
          <ac:spMkLst>
            <pc:docMk/>
            <pc:sldMk cId="0" sldId="310"/>
            <ac:spMk id="667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1:11.396" v="11" actId="688"/>
        <pc:sldMkLst>
          <pc:docMk/>
          <pc:sldMk cId="0" sldId="311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1:11.396" v="11" actId="688"/>
          <ac:spMkLst>
            <pc:docMk/>
            <pc:sldMk cId="0" sldId="311"/>
            <ac:spMk id="675" creationId="{00000000-0000-0000-0000-000000000000}"/>
          </ac:spMkLst>
        </pc:spChg>
        <pc:spChg chg="mod">
          <ac:chgData name="James Faupel" userId="S::james.faupel_mobot.org#ext#@websteru.onmicrosoft.com::47320c89-f679-4d34-ae31-e7d646816a12" providerId="AD" clId="Web-{3A68B09F-2094-B000-F93C-11E3C151BEA4}" dt="2021-03-02T19:10:48.583" v="9" actId="1076"/>
          <ac:spMkLst>
            <pc:docMk/>
            <pc:sldMk cId="0" sldId="311"/>
            <ac:spMk id="676" creationId="{00000000-0000-0000-0000-000000000000}"/>
          </ac:spMkLst>
        </pc:spChg>
      </pc:sldChg>
      <pc:sldChg chg="modSp">
        <pc:chgData name="James Faupel" userId="S::james.faupel_mobot.org#ext#@websteru.onmicrosoft.com::47320c89-f679-4d34-ae31-e7d646816a12" providerId="AD" clId="Web-{3A68B09F-2094-B000-F93C-11E3C151BEA4}" dt="2021-03-02T19:12:48.193" v="12" actId="1076"/>
        <pc:sldMkLst>
          <pc:docMk/>
          <pc:sldMk cId="0" sldId="321"/>
        </pc:sldMkLst>
        <pc:spChg chg="mod">
          <ac:chgData name="James Faupel" userId="S::james.faupel_mobot.org#ext#@websteru.onmicrosoft.com::47320c89-f679-4d34-ae31-e7d646816a12" providerId="AD" clId="Web-{3A68B09F-2094-B000-F93C-11E3C151BEA4}" dt="2021-03-02T19:12:48.193" v="12" actId="1076"/>
          <ac:spMkLst>
            <pc:docMk/>
            <pc:sldMk cId="0" sldId="321"/>
            <ac:spMk id="772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EEAA9CA6-8922-8AB2-9B97-BD7A5CF4943A}"/>
    <pc:docChg chg="modSld">
      <pc:chgData name="Nicole Miller-Struttmann" userId="S::nicolem42@webster.edu::033cc765-ca50-4473-8448-fb7fb03c9eb0" providerId="AD" clId="Web-{EEAA9CA6-8922-8AB2-9B97-BD7A5CF4943A}" dt="2021-03-09T19:40:18.674" v="54" actId="1076"/>
      <pc:docMkLst>
        <pc:docMk/>
      </pc:docMkLst>
      <pc:sldChg chg="modNotes">
        <pc:chgData name="Nicole Miller-Struttmann" userId="S::nicolem42@webster.edu::033cc765-ca50-4473-8448-fb7fb03c9eb0" providerId="AD" clId="Web-{EEAA9CA6-8922-8AB2-9B97-BD7A5CF4943A}" dt="2021-03-09T19:30:13.238" v="32"/>
        <pc:sldMkLst>
          <pc:docMk/>
          <pc:sldMk cId="0" sldId="258"/>
        </pc:sldMkLst>
      </pc:sldChg>
      <pc:sldChg chg="modSp">
        <pc:chgData name="Nicole Miller-Struttmann" userId="S::nicolem42@webster.edu::033cc765-ca50-4473-8448-fb7fb03c9eb0" providerId="AD" clId="Web-{EEAA9CA6-8922-8AB2-9B97-BD7A5CF4943A}" dt="2021-03-09T19:33:15.456" v="47" actId="1076"/>
        <pc:sldMkLst>
          <pc:docMk/>
          <pc:sldMk cId="0" sldId="317"/>
        </pc:sldMkLst>
        <pc:spChg chg="mod">
          <ac:chgData name="Nicole Miller-Struttmann" userId="S::nicolem42@webster.edu::033cc765-ca50-4473-8448-fb7fb03c9eb0" providerId="AD" clId="Web-{EEAA9CA6-8922-8AB2-9B97-BD7A5CF4943A}" dt="2021-03-09T19:33:15.456" v="47" actId="1076"/>
          <ac:spMkLst>
            <pc:docMk/>
            <pc:sldMk cId="0" sldId="317"/>
            <ac:spMk id="735" creationId="{00000000-0000-0000-0000-000000000000}"/>
          </ac:spMkLst>
        </pc:spChg>
      </pc:sldChg>
      <pc:sldChg chg="modSp">
        <pc:chgData name="Nicole Miller-Struttmann" userId="S::nicolem42@webster.edu::033cc765-ca50-4473-8448-fb7fb03c9eb0" providerId="AD" clId="Web-{EEAA9CA6-8922-8AB2-9B97-BD7A5CF4943A}" dt="2021-03-09T19:33:33.363" v="50" actId="1076"/>
        <pc:sldMkLst>
          <pc:docMk/>
          <pc:sldMk cId="0" sldId="318"/>
        </pc:sldMkLst>
        <pc:spChg chg="mod">
          <ac:chgData name="Nicole Miller-Struttmann" userId="S::nicolem42@webster.edu::033cc765-ca50-4473-8448-fb7fb03c9eb0" providerId="AD" clId="Web-{EEAA9CA6-8922-8AB2-9B97-BD7A5CF4943A}" dt="2021-03-09T19:33:33.363" v="50" actId="1076"/>
          <ac:spMkLst>
            <pc:docMk/>
            <pc:sldMk cId="0" sldId="318"/>
            <ac:spMk id="746" creationId="{00000000-0000-0000-0000-000000000000}"/>
          </ac:spMkLst>
        </pc:spChg>
      </pc:sldChg>
      <pc:sldChg chg="addSp modSp">
        <pc:chgData name="Nicole Miller-Struttmann" userId="S::nicolem42@webster.edu::033cc765-ca50-4473-8448-fb7fb03c9eb0" providerId="AD" clId="Web-{EEAA9CA6-8922-8AB2-9B97-BD7A5CF4943A}" dt="2021-03-09T19:40:18.674" v="54" actId="1076"/>
        <pc:sldMkLst>
          <pc:docMk/>
          <pc:sldMk cId="3374479824" sldId="344"/>
        </pc:sldMkLst>
        <pc:picChg chg="add mod">
          <ac:chgData name="Nicole Miller-Struttmann" userId="S::nicolem42@webster.edu::033cc765-ca50-4473-8448-fb7fb03c9eb0" providerId="AD" clId="Web-{EEAA9CA6-8922-8AB2-9B97-BD7A5CF4943A}" dt="2021-03-09T19:40:18.674" v="54" actId="1076"/>
          <ac:picMkLst>
            <pc:docMk/>
            <pc:sldMk cId="3374479824" sldId="344"/>
            <ac:picMk id="4" creationId="{F4A2F4AE-6DF2-4B7F-A3E8-82D0B9B1E3EE}"/>
          </ac:picMkLst>
        </pc:picChg>
      </pc:sldChg>
    </pc:docChg>
  </pc:docChgLst>
  <pc:docChgLst>
    <pc:chgData name="Michael Dawson" userId="S::michaeldawson21@webster.edu::a1677aa2-ddae-46fe-9679-a29127427c39" providerId="AD" clId="Web-{4AD89BB5-AC95-1083-5908-6A80ECB7589D}"/>
    <pc:docChg chg="addSld delSld modSld">
      <pc:chgData name="Michael Dawson" userId="S::michaeldawson21@webster.edu::a1677aa2-ddae-46fe-9679-a29127427c39" providerId="AD" clId="Web-{4AD89BB5-AC95-1083-5908-6A80ECB7589D}" dt="2022-08-17T14:30:44.128" v="17" actId="14100"/>
      <pc:docMkLst>
        <pc:docMk/>
      </pc:docMkLst>
      <pc:sldChg chg="delSp modSp">
        <pc:chgData name="Michael Dawson" userId="S::michaeldawson21@webster.edu::a1677aa2-ddae-46fe-9679-a29127427c39" providerId="AD" clId="Web-{4AD89BB5-AC95-1083-5908-6A80ECB7589D}" dt="2022-08-17T14:30:44.128" v="17" actId="14100"/>
        <pc:sldMkLst>
          <pc:docMk/>
          <pc:sldMk cId="0" sldId="258"/>
        </pc:sldMkLst>
        <pc:spChg chg="mod">
          <ac:chgData name="Michael Dawson" userId="S::michaeldawson21@webster.edu::a1677aa2-ddae-46fe-9679-a29127427c39" providerId="AD" clId="Web-{4AD89BB5-AC95-1083-5908-6A80ECB7589D}" dt="2022-08-17T14:30:36.222" v="15" actId="20577"/>
          <ac:spMkLst>
            <pc:docMk/>
            <pc:sldMk cId="0" sldId="258"/>
            <ac:spMk id="112" creationId="{00000000-0000-0000-0000-000000000000}"/>
          </ac:spMkLst>
        </pc:spChg>
        <pc:spChg chg="del">
          <ac:chgData name="Michael Dawson" userId="S::michaeldawson21@webster.edu::a1677aa2-ddae-46fe-9679-a29127427c39" providerId="AD" clId="Web-{4AD89BB5-AC95-1083-5908-6A80ECB7589D}" dt="2022-08-17T14:30:03.703" v="5"/>
          <ac:spMkLst>
            <pc:docMk/>
            <pc:sldMk cId="0" sldId="258"/>
            <ac:spMk id="114" creationId="{00000000-0000-0000-0000-000000000000}"/>
          </ac:spMkLst>
        </pc:spChg>
        <pc:picChg chg="mod">
          <ac:chgData name="Michael Dawson" userId="S::michaeldawson21@webster.edu::a1677aa2-ddae-46fe-9679-a29127427c39" providerId="AD" clId="Web-{4AD89BB5-AC95-1083-5908-6A80ECB7589D}" dt="2022-08-17T14:30:44.128" v="17" actId="14100"/>
          <ac:picMkLst>
            <pc:docMk/>
            <pc:sldMk cId="0" sldId="258"/>
            <ac:picMk id="113" creationId="{00000000-0000-0000-0000-000000000000}"/>
          </ac:picMkLst>
        </pc:picChg>
      </pc:sldChg>
      <pc:sldChg chg="del">
        <pc:chgData name="Michael Dawson" userId="S::michaeldawson21@webster.edu::a1677aa2-ddae-46fe-9679-a29127427c39" providerId="AD" clId="Web-{4AD89BB5-AC95-1083-5908-6A80ECB7589D}" dt="2022-08-17T14:28:01.383" v="0"/>
        <pc:sldMkLst>
          <pc:docMk/>
          <pc:sldMk cId="0" sldId="259"/>
        </pc:sldMkLst>
      </pc:sldChg>
      <pc:sldChg chg="delSp add">
        <pc:chgData name="Michael Dawson" userId="S::michaeldawson21@webster.edu::a1677aa2-ddae-46fe-9679-a29127427c39" providerId="AD" clId="Web-{4AD89BB5-AC95-1083-5908-6A80ECB7589D}" dt="2022-08-17T14:29:04.356" v="2"/>
        <pc:sldMkLst>
          <pc:docMk/>
          <pc:sldMk cId="1748509599" sldId="367"/>
        </pc:sldMkLst>
        <pc:spChg chg="del">
          <ac:chgData name="Michael Dawson" userId="S::michaeldawson21@webster.edu::a1677aa2-ddae-46fe-9679-a29127427c39" providerId="AD" clId="Web-{4AD89BB5-AC95-1083-5908-6A80ECB7589D}" dt="2022-08-17T14:29:04.356" v="2"/>
          <ac:spMkLst>
            <pc:docMk/>
            <pc:sldMk cId="1748509599" sldId="367"/>
            <ac:spMk id="6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F17D56B9-475D-0A84-5B85-1E2AD68264CB}"/>
    <pc:docChg chg="modSld">
      <pc:chgData name="Nicole Miller-Struttmann" userId="S::nicolem42@webster.edu::033cc765-ca50-4473-8448-fb7fb03c9eb0" providerId="AD" clId="Web-{F17D56B9-475D-0A84-5B85-1E2AD68264CB}" dt="2022-10-26T14:17:12.036" v="14"/>
      <pc:docMkLst>
        <pc:docMk/>
      </pc:docMkLst>
      <pc:sldChg chg="addSp delSp">
        <pc:chgData name="Nicole Miller-Struttmann" userId="S::nicolem42@webster.edu::033cc765-ca50-4473-8448-fb7fb03c9eb0" providerId="AD" clId="Web-{F17D56B9-475D-0A84-5B85-1E2AD68264CB}" dt="2022-10-26T14:17:08.098" v="12"/>
        <pc:sldMkLst>
          <pc:docMk/>
          <pc:sldMk cId="2828137246" sldId="332"/>
        </pc:sldMkLst>
        <pc:picChg chg="add">
          <ac:chgData name="Nicole Miller-Struttmann" userId="S::nicolem42@webster.edu::033cc765-ca50-4473-8448-fb7fb03c9eb0" providerId="AD" clId="Web-{F17D56B9-475D-0A84-5B85-1E2AD68264CB}" dt="2022-10-26T14:17:08.098" v="12"/>
          <ac:picMkLst>
            <pc:docMk/>
            <pc:sldMk cId="2828137246" sldId="332"/>
            <ac:picMk id="5" creationId="{DB045601-114A-D0B3-BE6A-2B27F04723EE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7:07.832" v="11"/>
          <ac:picMkLst>
            <pc:docMk/>
            <pc:sldMk cId="2828137246" sldId="332"/>
            <ac:picMk id="170" creationId="{00000000-0000-0000-0000-000000000000}"/>
          </ac:picMkLst>
        </pc:picChg>
      </pc:sldChg>
      <pc:sldChg chg="addSp delSp">
        <pc:chgData name="Nicole Miller-Struttmann" userId="S::nicolem42@webster.edu::033cc765-ca50-4473-8448-fb7fb03c9eb0" providerId="AD" clId="Web-{F17D56B9-475D-0A84-5B85-1E2AD68264CB}" dt="2022-10-26T14:16:56.145" v="6"/>
        <pc:sldMkLst>
          <pc:docMk/>
          <pc:sldMk cId="956681027" sldId="334"/>
        </pc:sldMkLst>
        <pc:picChg chg="add">
          <ac:chgData name="Nicole Miller-Struttmann" userId="S::nicolem42@webster.edu::033cc765-ca50-4473-8448-fb7fb03c9eb0" providerId="AD" clId="Web-{F17D56B9-475D-0A84-5B85-1E2AD68264CB}" dt="2022-10-26T14:16:56.145" v="6"/>
          <ac:picMkLst>
            <pc:docMk/>
            <pc:sldMk cId="956681027" sldId="334"/>
            <ac:picMk id="4" creationId="{F5AF9DDE-0249-9581-9AD2-54AFC9EADE08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6:55.879" v="5"/>
          <ac:picMkLst>
            <pc:docMk/>
            <pc:sldMk cId="956681027" sldId="334"/>
            <ac:picMk id="152" creationId="{00000000-0000-0000-0000-000000000000}"/>
          </ac:picMkLst>
        </pc:picChg>
      </pc:sldChg>
      <pc:sldChg chg="addSp delSp">
        <pc:chgData name="Nicole Miller-Struttmann" userId="S::nicolem42@webster.edu::033cc765-ca50-4473-8448-fb7fb03c9eb0" providerId="AD" clId="Web-{F17D56B9-475D-0A84-5B85-1E2AD68264CB}" dt="2022-10-26T14:17:03.848" v="10"/>
        <pc:sldMkLst>
          <pc:docMk/>
          <pc:sldMk cId="3919923205" sldId="335"/>
        </pc:sldMkLst>
        <pc:picChg chg="add">
          <ac:chgData name="Nicole Miller-Struttmann" userId="S::nicolem42@webster.edu::033cc765-ca50-4473-8448-fb7fb03c9eb0" providerId="AD" clId="Web-{F17D56B9-475D-0A84-5B85-1E2AD68264CB}" dt="2022-10-26T14:17:03.848" v="10"/>
          <ac:picMkLst>
            <pc:docMk/>
            <pc:sldMk cId="3919923205" sldId="335"/>
            <ac:picMk id="4" creationId="{3236CF2D-0C70-7038-F2BB-CCBB004A0188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7:03.754" v="9"/>
          <ac:picMkLst>
            <pc:docMk/>
            <pc:sldMk cId="3919923205" sldId="335"/>
            <ac:picMk id="161" creationId="{00000000-0000-0000-0000-000000000000}"/>
          </ac:picMkLst>
        </pc:picChg>
      </pc:sldChg>
      <pc:sldChg chg="addSp delSp">
        <pc:chgData name="Nicole Miller-Struttmann" userId="S::nicolem42@webster.edu::033cc765-ca50-4473-8448-fb7fb03c9eb0" providerId="AD" clId="Web-{F17D56B9-475D-0A84-5B85-1E2AD68264CB}" dt="2022-10-26T14:17:01.254" v="8"/>
        <pc:sldMkLst>
          <pc:docMk/>
          <pc:sldMk cId="4049142499" sldId="336"/>
        </pc:sldMkLst>
        <pc:picChg chg="add">
          <ac:chgData name="Nicole Miller-Struttmann" userId="S::nicolem42@webster.edu::033cc765-ca50-4473-8448-fb7fb03c9eb0" providerId="AD" clId="Web-{F17D56B9-475D-0A84-5B85-1E2AD68264CB}" dt="2022-10-26T14:17:01.254" v="8"/>
          <ac:picMkLst>
            <pc:docMk/>
            <pc:sldMk cId="4049142499" sldId="336"/>
            <ac:picMk id="5" creationId="{0A966949-73EA-56CE-8DE2-4B685C399F69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6:58.926" v="7"/>
          <ac:picMkLst>
            <pc:docMk/>
            <pc:sldMk cId="4049142499" sldId="336"/>
            <ac:picMk id="152" creationId="{00000000-0000-0000-0000-000000000000}"/>
          </ac:picMkLst>
        </pc:picChg>
      </pc:sldChg>
      <pc:sldChg chg="addSp delSp modSp">
        <pc:chgData name="Nicole Miller-Struttmann" userId="S::nicolem42@webster.edu::033cc765-ca50-4473-8448-fb7fb03c9eb0" providerId="AD" clId="Web-{F17D56B9-475D-0A84-5B85-1E2AD68264CB}" dt="2022-10-26T14:16:44.972" v="4" actId="14100"/>
        <pc:sldMkLst>
          <pc:docMk/>
          <pc:sldMk cId="3325050653" sldId="340"/>
        </pc:sldMkLst>
        <pc:picChg chg="add mod">
          <ac:chgData name="Nicole Miller-Struttmann" userId="S::nicolem42@webster.edu::033cc765-ca50-4473-8448-fb7fb03c9eb0" providerId="AD" clId="Web-{F17D56B9-475D-0A84-5B85-1E2AD68264CB}" dt="2022-10-26T14:16:44.972" v="4" actId="14100"/>
          <ac:picMkLst>
            <pc:docMk/>
            <pc:sldMk cId="3325050653" sldId="340"/>
            <ac:picMk id="3" creationId="{D84642FE-6E0B-A129-CBC8-5CFEA27D6A56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6:37.769" v="0"/>
          <ac:picMkLst>
            <pc:docMk/>
            <pc:sldMk cId="3325050653" sldId="340"/>
            <ac:picMk id="170" creationId="{00000000-0000-0000-0000-000000000000}"/>
          </ac:picMkLst>
        </pc:picChg>
      </pc:sldChg>
      <pc:sldChg chg="addSp delSp">
        <pc:chgData name="Nicole Miller-Struttmann" userId="S::nicolem42@webster.edu::033cc765-ca50-4473-8448-fb7fb03c9eb0" providerId="AD" clId="Web-{F17D56B9-475D-0A84-5B85-1E2AD68264CB}" dt="2022-10-26T14:17:12.036" v="14"/>
        <pc:sldMkLst>
          <pc:docMk/>
          <pc:sldMk cId="3821392136" sldId="346"/>
        </pc:sldMkLst>
        <pc:picChg chg="add">
          <ac:chgData name="Nicole Miller-Struttmann" userId="S::nicolem42@webster.edu::033cc765-ca50-4473-8448-fb7fb03c9eb0" providerId="AD" clId="Web-{F17D56B9-475D-0A84-5B85-1E2AD68264CB}" dt="2022-10-26T14:17:12.036" v="14"/>
          <ac:picMkLst>
            <pc:docMk/>
            <pc:sldMk cId="3821392136" sldId="346"/>
            <ac:picMk id="5" creationId="{22D135A8-E1EA-1E73-FCDB-89C36C4498D7}"/>
          </ac:picMkLst>
        </pc:picChg>
        <pc:picChg chg="del">
          <ac:chgData name="Nicole Miller-Struttmann" userId="S::nicolem42@webster.edu::033cc765-ca50-4473-8448-fb7fb03c9eb0" providerId="AD" clId="Web-{F17D56B9-475D-0A84-5B85-1E2AD68264CB}" dt="2022-10-26T14:17:11.989" v="13"/>
          <ac:picMkLst>
            <pc:docMk/>
            <pc:sldMk cId="3821392136" sldId="346"/>
            <ac:picMk id="170" creationId="{00000000-0000-0000-0000-000000000000}"/>
          </ac:picMkLst>
        </pc:picChg>
      </pc:sldChg>
    </pc:docChg>
  </pc:docChgLst>
  <pc:docChgLst>
    <pc:chgData name="Michael Dawson" userId="S::michaeldawson21@webster.edu::a1677aa2-ddae-46fe-9679-a29127427c39" providerId="AD" clId="Web-{94646EFB-FC5F-A29D-FDBA-7FD9EC7EF1F2}"/>
    <pc:docChg chg="addSld delSld modSld sldOrd">
      <pc:chgData name="Michael Dawson" userId="S::michaeldawson21@webster.edu::a1677aa2-ddae-46fe-9679-a29127427c39" providerId="AD" clId="Web-{94646EFB-FC5F-A29D-FDBA-7FD9EC7EF1F2}" dt="2022-10-26T13:28:55.644" v="573"/>
      <pc:docMkLst>
        <pc:docMk/>
      </pc:docMkLst>
      <pc:sldChg chg="addSp delSp modSp">
        <pc:chgData name="Michael Dawson" userId="S::michaeldawson21@webster.edu::a1677aa2-ddae-46fe-9679-a29127427c39" providerId="AD" clId="Web-{94646EFB-FC5F-A29D-FDBA-7FD9EC7EF1F2}" dt="2022-10-26T13:26:43.109" v="555"/>
        <pc:sldMkLst>
          <pc:docMk/>
          <pc:sldMk cId="2828137246" sldId="332"/>
        </pc:sldMkLst>
        <pc:spChg chg="del mod">
          <ac:chgData name="Michael Dawson" userId="S::michaeldawson21@webster.edu::a1677aa2-ddae-46fe-9679-a29127427c39" providerId="AD" clId="Web-{94646EFB-FC5F-A29D-FDBA-7FD9EC7EF1F2}" dt="2022-10-26T13:26:43.109" v="555"/>
          <ac:spMkLst>
            <pc:docMk/>
            <pc:sldMk cId="2828137246" sldId="332"/>
            <ac:spMk id="4" creationId="{5D973B74-EEA4-2C2E-D083-07543A343349}"/>
          </ac:spMkLst>
        </pc:spChg>
        <pc:spChg chg="del mod">
          <ac:chgData name="Michael Dawson" userId="S::michaeldawson21@webster.edu::a1677aa2-ddae-46fe-9679-a29127427c39" providerId="AD" clId="Web-{94646EFB-FC5F-A29D-FDBA-7FD9EC7EF1F2}" dt="2022-10-25T17:47:09.287" v="148"/>
          <ac:spMkLst>
            <pc:docMk/>
            <pc:sldMk cId="2828137246" sldId="332"/>
            <ac:spMk id="5" creationId="{264F2E65-C369-1D0F-646A-92EFB680918A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4:38.778" v="538" actId="20577"/>
          <ac:spMkLst>
            <pc:docMk/>
            <pc:sldMk cId="2828137246" sldId="332"/>
            <ac:spMk id="7" creationId="{08677B3D-B319-6243-D5C3-F904608EEC59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4:43.903" v="539" actId="20577"/>
          <ac:spMkLst>
            <pc:docMk/>
            <pc:sldMk cId="2828137246" sldId="332"/>
            <ac:spMk id="9" creationId="{11845615-3291-137D-5B7E-FB92EB59AC12}"/>
          </ac:spMkLst>
        </pc:spChg>
        <pc:spChg chg="del mod">
          <ac:chgData name="Michael Dawson" userId="S::michaeldawson21@webster.edu::a1677aa2-ddae-46fe-9679-a29127427c39" providerId="AD" clId="Web-{94646EFB-FC5F-A29D-FDBA-7FD9EC7EF1F2}" dt="2022-10-25T17:47:11.491" v="149"/>
          <ac:spMkLst>
            <pc:docMk/>
            <pc:sldMk cId="2828137246" sldId="332"/>
            <ac:spMk id="9" creationId="{122568A4-3679-8AD6-F764-45607C77CCB0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4:48.606" v="540" actId="20577"/>
          <ac:spMkLst>
            <pc:docMk/>
            <pc:sldMk cId="2828137246" sldId="332"/>
            <ac:spMk id="11" creationId="{67E63E1E-41BB-D4F0-151E-B2EFAB964CC3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4:52.903" v="541" actId="20577"/>
          <ac:spMkLst>
            <pc:docMk/>
            <pc:sldMk cId="2828137246" sldId="332"/>
            <ac:spMk id="12" creationId="{D3833E07-2DA9-1DB9-D0D8-70448D43C102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5:54.671" v="549" actId="20577"/>
          <ac:spMkLst>
            <pc:docMk/>
            <pc:sldMk cId="2828137246" sldId="332"/>
            <ac:spMk id="13" creationId="{8730A373-BC95-98CB-2DC4-CB973ED413EF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5:04.466" v="545" actId="20577"/>
          <ac:spMkLst>
            <pc:docMk/>
            <pc:sldMk cId="2828137246" sldId="332"/>
            <ac:spMk id="14" creationId="{B2C4D776-5B1C-026C-1912-BA3661F9FC14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6T13:26:15.030" v="554" actId="1076"/>
          <ac:spMkLst>
            <pc:docMk/>
            <pc:sldMk cId="2828137246" sldId="332"/>
            <ac:spMk id="17" creationId="{70804E2E-883C-FCE2-3AE6-D35C541A47CE}"/>
          </ac:spMkLst>
        </pc:spChg>
        <pc:graphicFrameChg chg="del mod">
          <ac:chgData name="Michael Dawson" userId="S::michaeldawson21@webster.edu::a1677aa2-ddae-46fe-9679-a29127427c39" providerId="AD" clId="Web-{94646EFB-FC5F-A29D-FDBA-7FD9EC7EF1F2}" dt="2022-10-25T17:47:01.943" v="145"/>
          <ac:graphicFrameMkLst>
            <pc:docMk/>
            <pc:sldMk cId="2828137246" sldId="332"/>
            <ac:graphicFrameMk id="7" creationId="{5BA98A19-8339-2CDE-086A-9A6604B71F07}"/>
          </ac:graphicFrameMkLst>
        </pc:graphicFrameChg>
        <pc:picChg chg="mod">
          <ac:chgData name="Michael Dawson" userId="S::michaeldawson21@webster.edu::a1677aa2-ddae-46fe-9679-a29127427c39" providerId="AD" clId="Web-{94646EFB-FC5F-A29D-FDBA-7FD9EC7EF1F2}" dt="2022-10-26T13:21:42.601" v="495" actId="14100"/>
          <ac:picMkLst>
            <pc:docMk/>
            <pc:sldMk cId="2828137246" sldId="332"/>
            <ac:picMk id="2" creationId="{A81B0708-4476-DF3E-86C1-4609200EDFE6}"/>
          </ac:picMkLst>
        </pc:picChg>
        <pc:picChg chg="add mod">
          <ac:chgData name="Michael Dawson" userId="S::michaeldawson21@webster.edu::a1677aa2-ddae-46fe-9679-a29127427c39" providerId="AD" clId="Web-{94646EFB-FC5F-A29D-FDBA-7FD9EC7EF1F2}" dt="2022-10-26T13:21:21.241" v="487" actId="1076"/>
          <ac:picMkLst>
            <pc:docMk/>
            <pc:sldMk cId="2828137246" sldId="332"/>
            <ac:picMk id="6" creationId="{7F10D4AA-4BF8-EFC3-2E07-98B98A146DE0}"/>
          </ac:picMkLst>
        </pc:picChg>
        <pc:picChg chg="mod">
          <ac:chgData name="Michael Dawson" userId="S::michaeldawson21@webster.edu::a1677aa2-ddae-46fe-9679-a29127427c39" providerId="AD" clId="Web-{94646EFB-FC5F-A29D-FDBA-7FD9EC7EF1F2}" dt="2022-10-26T13:21:29.772" v="491" actId="14100"/>
          <ac:picMkLst>
            <pc:docMk/>
            <pc:sldMk cId="2828137246" sldId="332"/>
            <ac:picMk id="8" creationId="{958643B9-0855-3ACB-F315-132DB0CC71BE}"/>
          </ac:picMkLst>
        </pc:picChg>
        <pc:picChg chg="add mod">
          <ac:chgData name="Michael Dawson" userId="S::michaeldawson21@webster.edu::a1677aa2-ddae-46fe-9679-a29127427c39" providerId="AD" clId="Web-{94646EFB-FC5F-A29D-FDBA-7FD9EC7EF1F2}" dt="2022-10-26T13:23:32.213" v="522" actId="1076"/>
          <ac:picMkLst>
            <pc:docMk/>
            <pc:sldMk cId="2828137246" sldId="332"/>
            <ac:picMk id="10" creationId="{9AF7EF07-FC55-468C-B4F6-C23686B8D7CD}"/>
          </ac:picMkLst>
        </pc:picChg>
        <pc:picChg chg="add mod">
          <ac:chgData name="Michael Dawson" userId="S::michaeldawson21@webster.edu::a1677aa2-ddae-46fe-9679-a29127427c39" providerId="AD" clId="Web-{94646EFB-FC5F-A29D-FDBA-7FD9EC7EF1F2}" dt="2022-10-26T13:25:19.232" v="546" actId="14100"/>
          <ac:picMkLst>
            <pc:docMk/>
            <pc:sldMk cId="2828137246" sldId="332"/>
            <ac:picMk id="15" creationId="{3D3D7E30-0C56-FB35-9D86-0A9AA7B613C0}"/>
          </ac:picMkLst>
        </pc:picChg>
      </pc:sldChg>
      <pc:sldChg chg="modSp">
        <pc:chgData name="Michael Dawson" userId="S::michaeldawson21@webster.edu::a1677aa2-ddae-46fe-9679-a29127427c39" providerId="AD" clId="Web-{94646EFB-FC5F-A29D-FDBA-7FD9EC7EF1F2}" dt="2022-10-25T17:39:07.901" v="5"/>
        <pc:sldMkLst>
          <pc:docMk/>
          <pc:sldMk cId="3919923205" sldId="335"/>
        </pc:sldMkLst>
        <pc:graphicFrameChg chg="mod modGraphic">
          <ac:chgData name="Michael Dawson" userId="S::michaeldawson21@webster.edu::a1677aa2-ddae-46fe-9679-a29127427c39" providerId="AD" clId="Web-{94646EFB-FC5F-A29D-FDBA-7FD9EC7EF1F2}" dt="2022-10-25T17:39:04.307" v="3"/>
          <ac:graphicFrameMkLst>
            <pc:docMk/>
            <pc:sldMk cId="3919923205" sldId="335"/>
            <ac:graphicFrameMk id="3" creationId="{058C91FF-8997-4F18-A795-ADCEA2934BF8}"/>
          </ac:graphicFrameMkLst>
        </pc:graphicFrameChg>
        <pc:graphicFrameChg chg="mod modGraphic">
          <ac:chgData name="Michael Dawson" userId="S::michaeldawson21@webster.edu::a1677aa2-ddae-46fe-9679-a29127427c39" providerId="AD" clId="Web-{94646EFB-FC5F-A29D-FDBA-7FD9EC7EF1F2}" dt="2022-10-25T17:39:07.901" v="5"/>
          <ac:graphicFrameMkLst>
            <pc:docMk/>
            <pc:sldMk cId="3919923205" sldId="335"/>
            <ac:graphicFrameMk id="7" creationId="{660728D3-0CDC-E479-D142-9C055A752E19}"/>
          </ac:graphicFrameMkLst>
        </pc:graphicFrameChg>
      </pc:sldChg>
      <pc:sldChg chg="addSp modSp">
        <pc:chgData name="Michael Dawson" userId="S::michaeldawson21@webster.edu::a1677aa2-ddae-46fe-9679-a29127427c39" providerId="AD" clId="Web-{94646EFB-FC5F-A29D-FDBA-7FD9EC7EF1F2}" dt="2022-10-26T13:28:31.816" v="569" actId="1076"/>
        <pc:sldMkLst>
          <pc:docMk/>
          <pc:sldMk cId="4257837587" sldId="337"/>
        </pc:sldMkLst>
        <pc:spChg chg="add mod">
          <ac:chgData name="Michael Dawson" userId="S::michaeldawson21@webster.edu::a1677aa2-ddae-46fe-9679-a29127427c39" providerId="AD" clId="Web-{94646EFB-FC5F-A29D-FDBA-7FD9EC7EF1F2}" dt="2022-10-26T13:28:31.816" v="569" actId="1076"/>
          <ac:spMkLst>
            <pc:docMk/>
            <pc:sldMk cId="4257837587" sldId="337"/>
            <ac:spMk id="7" creationId="{C2D60D28-8A3C-B4ED-CA72-85BD4A042E77}"/>
          </ac:spMkLst>
        </pc:spChg>
      </pc:sldChg>
      <pc:sldChg chg="addSp modSp">
        <pc:chgData name="Michael Dawson" userId="S::michaeldawson21@webster.edu::a1677aa2-ddae-46fe-9679-a29127427c39" providerId="AD" clId="Web-{94646EFB-FC5F-A29D-FDBA-7FD9EC7EF1F2}" dt="2022-10-26T13:28:49.191" v="572" actId="1076"/>
        <pc:sldMkLst>
          <pc:docMk/>
          <pc:sldMk cId="3963670044" sldId="338"/>
        </pc:sldMkLst>
        <pc:spChg chg="add mod">
          <ac:chgData name="Michael Dawson" userId="S::michaeldawson21@webster.edu::a1677aa2-ddae-46fe-9679-a29127427c39" providerId="AD" clId="Web-{94646EFB-FC5F-A29D-FDBA-7FD9EC7EF1F2}" dt="2022-10-26T13:28:49.191" v="572" actId="1076"/>
          <ac:spMkLst>
            <pc:docMk/>
            <pc:sldMk cId="3963670044" sldId="338"/>
            <ac:spMk id="6" creationId="{56C40035-AFA2-18A1-A288-CE9DC8F56184}"/>
          </ac:spMkLst>
        </pc:spChg>
      </pc:sldChg>
      <pc:sldChg chg="addSp">
        <pc:chgData name="Michael Dawson" userId="S::michaeldawson21@webster.edu::a1677aa2-ddae-46fe-9679-a29127427c39" providerId="AD" clId="Web-{94646EFB-FC5F-A29D-FDBA-7FD9EC7EF1F2}" dt="2022-10-26T13:28:55.644" v="573"/>
        <pc:sldMkLst>
          <pc:docMk/>
          <pc:sldMk cId="2850215148" sldId="339"/>
        </pc:sldMkLst>
        <pc:spChg chg="add">
          <ac:chgData name="Michael Dawson" userId="S::michaeldawson21@webster.edu::a1677aa2-ddae-46fe-9679-a29127427c39" providerId="AD" clId="Web-{94646EFB-FC5F-A29D-FDBA-7FD9EC7EF1F2}" dt="2022-10-26T13:28:55.644" v="573"/>
          <ac:spMkLst>
            <pc:docMk/>
            <pc:sldMk cId="2850215148" sldId="339"/>
            <ac:spMk id="6" creationId="{BA4704C8-57E1-CE85-3038-A8F948EEC8E0}"/>
          </ac:spMkLst>
        </pc:spChg>
      </pc:sldChg>
      <pc:sldChg chg="addSp delSp modSp add del ord replId">
        <pc:chgData name="Michael Dawson" userId="S::michaeldawson21@webster.edu::a1677aa2-ddae-46fe-9679-a29127427c39" providerId="AD" clId="Web-{94646EFB-FC5F-A29D-FDBA-7FD9EC7EF1F2}" dt="2022-10-25T17:58:43.757" v="365"/>
        <pc:sldMkLst>
          <pc:docMk/>
          <pc:sldMk cId="2214910965" sldId="344"/>
        </pc:sldMkLst>
        <pc:spChg chg="del">
          <ac:chgData name="Michael Dawson" userId="S::michaeldawson21@webster.edu::a1677aa2-ddae-46fe-9679-a29127427c39" providerId="AD" clId="Web-{94646EFB-FC5F-A29D-FDBA-7FD9EC7EF1F2}" dt="2022-10-25T17:40:48.575" v="15"/>
          <ac:spMkLst>
            <pc:docMk/>
            <pc:sldMk cId="2214910965" sldId="344"/>
            <ac:spMk id="2" creationId="{3F9B28E0-B3A2-794C-FA30-01EA0556CE99}"/>
          </ac:spMkLst>
        </pc:spChg>
        <pc:spChg chg="del">
          <ac:chgData name="Michael Dawson" userId="S::michaeldawson21@webster.edu::a1677aa2-ddae-46fe-9679-a29127427c39" providerId="AD" clId="Web-{94646EFB-FC5F-A29D-FDBA-7FD9EC7EF1F2}" dt="2022-10-25T17:40:44.669" v="13"/>
          <ac:spMkLst>
            <pc:docMk/>
            <pc:sldMk cId="2214910965" sldId="344"/>
            <ac:spMk id="4" creationId="{C7F29FA9-BB2F-4A33-02B9-3D4473AA206A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5T17:47:36.132" v="152" actId="20577"/>
          <ac:spMkLst>
            <pc:docMk/>
            <pc:sldMk cId="2214910965" sldId="344"/>
            <ac:spMk id="5" creationId="{CCAE1066-0B8D-082D-1C67-0EAED0C8E74E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5T17:48:58.134" v="195" actId="20577"/>
          <ac:spMkLst>
            <pc:docMk/>
            <pc:sldMk cId="2214910965" sldId="344"/>
            <ac:spMk id="7" creationId="{8FD0AB25-8C42-6A0A-91FC-641BAD253C64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41:17.294" v="23" actId="1076"/>
          <ac:spMkLst>
            <pc:docMk/>
            <pc:sldMk cId="2214910965" sldId="344"/>
            <ac:spMk id="8" creationId="{FBC49104-443F-E3E4-48CF-76A17BBAF77A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42:09.874" v="35" actId="1076"/>
          <ac:spMkLst>
            <pc:docMk/>
            <pc:sldMk cId="2214910965" sldId="344"/>
            <ac:spMk id="9" creationId="{7A2E9B2B-3A9C-B5D2-AAE0-B222828DAC86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41:43.873" v="27" actId="1076"/>
          <ac:spMkLst>
            <pc:docMk/>
            <pc:sldMk cId="2214910965" sldId="344"/>
            <ac:spMk id="10" creationId="{E1934026-A0F0-3B00-9354-25EA33ED9268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41:57.608" v="31" actId="1076"/>
          <ac:spMkLst>
            <pc:docMk/>
            <pc:sldMk cId="2214910965" sldId="344"/>
            <ac:spMk id="11" creationId="{FA4BC989-72FE-4369-9AC8-7BA65E0B9ECA}"/>
          </ac:spMkLst>
        </pc:spChg>
        <pc:spChg chg="add mod">
          <ac:chgData name="Michael Dawson" userId="S::michaeldawson21@webster.edu::a1677aa2-ddae-46fe-9679-a29127427c39" providerId="AD" clId="Web-{94646EFB-FC5F-A29D-FDBA-7FD9EC7EF1F2}" dt="2022-10-25T17:49:32.603" v="208" actId="20577"/>
          <ac:spMkLst>
            <pc:docMk/>
            <pc:sldMk cId="2214910965" sldId="344"/>
            <ac:spMk id="21" creationId="{E144E1A9-2A9F-2E94-D937-4A59F0146AA3}"/>
          </ac:spMkLst>
        </pc:spChg>
        <pc:spChg chg="del">
          <ac:chgData name="Michael Dawson" userId="S::michaeldawson21@webster.edu::a1677aa2-ddae-46fe-9679-a29127427c39" providerId="AD" clId="Web-{94646EFB-FC5F-A29D-FDBA-7FD9EC7EF1F2}" dt="2022-10-25T17:40:54.263" v="18"/>
          <ac:spMkLst>
            <pc:docMk/>
            <pc:sldMk cId="2214910965" sldId="344"/>
            <ac:spMk id="24" creationId="{CFD2B621-94A4-09E2-4648-8D314AAECD1C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41:19.888" v="24" actId="1076"/>
          <ac:spMkLst>
            <pc:docMk/>
            <pc:sldMk cId="2214910965" sldId="344"/>
            <ac:spMk id="28" creationId="{6C03BFFE-DF32-B7CE-1996-52A20BC037F8}"/>
          </ac:spMkLst>
        </pc:spChg>
        <pc:picChg chg="add del mod">
          <ac:chgData name="Michael Dawson" userId="S::michaeldawson21@webster.edu::a1677aa2-ddae-46fe-9679-a29127427c39" providerId="AD" clId="Web-{94646EFB-FC5F-A29D-FDBA-7FD9EC7EF1F2}" dt="2022-10-25T17:41:27.420" v="26"/>
          <ac:picMkLst>
            <pc:docMk/>
            <pc:sldMk cId="2214910965" sldId="344"/>
            <ac:picMk id="6" creationId="{061149C9-81F4-B4F3-1BA6-B5E4A3D36FC9}"/>
          </ac:picMkLst>
        </pc:picChg>
        <pc:cxnChg chg="mod">
          <ac:chgData name="Michael Dawson" userId="S::michaeldawson21@webster.edu::a1677aa2-ddae-46fe-9679-a29127427c39" providerId="AD" clId="Web-{94646EFB-FC5F-A29D-FDBA-7FD9EC7EF1F2}" dt="2022-10-25T17:41:57.608" v="32" actId="1076"/>
          <ac:cxnSpMkLst>
            <pc:docMk/>
            <pc:sldMk cId="2214910965" sldId="344"/>
            <ac:cxnSpMk id="12" creationId="{25A522B1-CECC-3B00-CD58-3120619E30F8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1:57.608" v="33" actId="1076"/>
          <ac:cxnSpMkLst>
            <pc:docMk/>
            <pc:sldMk cId="2214910965" sldId="344"/>
            <ac:cxnSpMk id="13" creationId="{AFEB0A7D-B04F-052B-1B28-EB71FA17CE44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1:57.624" v="34" actId="1076"/>
          <ac:cxnSpMkLst>
            <pc:docMk/>
            <pc:sldMk cId="2214910965" sldId="344"/>
            <ac:cxnSpMk id="14" creationId="{01A4D6F8-038B-C19C-FF64-B656631A61DF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2:09.889" v="36" actId="1076"/>
          <ac:cxnSpMkLst>
            <pc:docMk/>
            <pc:sldMk cId="2214910965" sldId="344"/>
            <ac:cxnSpMk id="15" creationId="{19E60A38-6628-0888-5A6E-AA15ACD5E432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1:43.873" v="28" actId="1076"/>
          <ac:cxnSpMkLst>
            <pc:docMk/>
            <pc:sldMk cId="2214910965" sldId="344"/>
            <ac:cxnSpMk id="16" creationId="{44F06B1C-7772-AAC0-141A-F0E4C0C2B6F9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2:09.889" v="37" actId="1076"/>
          <ac:cxnSpMkLst>
            <pc:docMk/>
            <pc:sldMk cId="2214910965" sldId="344"/>
            <ac:cxnSpMk id="17" creationId="{30AE56F6-9938-DA30-C4EB-3E5C77C5B26C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2:09.889" v="38" actId="1076"/>
          <ac:cxnSpMkLst>
            <pc:docMk/>
            <pc:sldMk cId="2214910965" sldId="344"/>
            <ac:cxnSpMk id="18" creationId="{B4645517-1836-49BA-2C84-7B20BB653C7A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1:43.873" v="29" actId="1076"/>
          <ac:cxnSpMkLst>
            <pc:docMk/>
            <pc:sldMk cId="2214910965" sldId="344"/>
            <ac:cxnSpMk id="19" creationId="{FF92059E-D0E2-7D99-455E-8C492F7EE1DF}"/>
          </ac:cxnSpMkLst>
        </pc:cxnChg>
        <pc:cxnChg chg="mod">
          <ac:chgData name="Michael Dawson" userId="S::michaeldawson21@webster.edu::a1677aa2-ddae-46fe-9679-a29127427c39" providerId="AD" clId="Web-{94646EFB-FC5F-A29D-FDBA-7FD9EC7EF1F2}" dt="2022-10-25T17:41:43.889" v="30" actId="1076"/>
          <ac:cxnSpMkLst>
            <pc:docMk/>
            <pc:sldMk cId="2214910965" sldId="344"/>
            <ac:cxnSpMk id="20" creationId="{42B2F08A-D6E6-71AB-6BB7-EF1E994B0F1B}"/>
          </ac:cxnSpMkLst>
        </pc:cxnChg>
        <pc:cxnChg chg="del">
          <ac:chgData name="Michael Dawson" userId="S::michaeldawson21@webster.edu::a1677aa2-ddae-46fe-9679-a29127427c39" providerId="AD" clId="Web-{94646EFB-FC5F-A29D-FDBA-7FD9EC7EF1F2}" dt="2022-10-25T17:40:46.559" v="14"/>
          <ac:cxnSpMkLst>
            <pc:docMk/>
            <pc:sldMk cId="2214910965" sldId="344"/>
            <ac:cxnSpMk id="22" creationId="{A86D02A4-53DE-DC43-9412-2FF03F3E22CD}"/>
          </ac:cxnSpMkLst>
        </pc:cxnChg>
        <pc:cxnChg chg="del">
          <ac:chgData name="Michael Dawson" userId="S::michaeldawson21@webster.edu::a1677aa2-ddae-46fe-9679-a29127427c39" providerId="AD" clId="Web-{94646EFB-FC5F-A29D-FDBA-7FD9EC7EF1F2}" dt="2022-10-25T17:40:57.075" v="19"/>
          <ac:cxnSpMkLst>
            <pc:docMk/>
            <pc:sldMk cId="2214910965" sldId="344"/>
            <ac:cxnSpMk id="25" creationId="{22D11D4E-6361-9743-053B-D7BB64A0B232}"/>
          </ac:cxnSpMkLst>
        </pc:cxnChg>
        <pc:cxnChg chg="del">
          <ac:chgData name="Michael Dawson" userId="S::michaeldawson21@webster.edu::a1677aa2-ddae-46fe-9679-a29127427c39" providerId="AD" clId="Web-{94646EFB-FC5F-A29D-FDBA-7FD9EC7EF1F2}" dt="2022-10-25T17:40:52.606" v="17"/>
          <ac:cxnSpMkLst>
            <pc:docMk/>
            <pc:sldMk cId="2214910965" sldId="344"/>
            <ac:cxnSpMk id="26" creationId="{B80B1168-60D7-F5B9-1769-E0CD23A6864D}"/>
          </ac:cxnSpMkLst>
        </pc:cxnChg>
        <pc:cxnChg chg="del">
          <ac:chgData name="Michael Dawson" userId="S::michaeldawson21@webster.edu::a1677aa2-ddae-46fe-9679-a29127427c39" providerId="AD" clId="Web-{94646EFB-FC5F-A29D-FDBA-7FD9EC7EF1F2}" dt="2022-10-25T17:40:58.591" v="20"/>
          <ac:cxnSpMkLst>
            <pc:docMk/>
            <pc:sldMk cId="2214910965" sldId="344"/>
            <ac:cxnSpMk id="27" creationId="{7D108F60-E0BA-7AD4-916B-31C567C28D7B}"/>
          </ac:cxnSpMkLst>
        </pc:cxnChg>
        <pc:cxnChg chg="del">
          <ac:chgData name="Michael Dawson" userId="S::michaeldawson21@webster.edu::a1677aa2-ddae-46fe-9679-a29127427c39" providerId="AD" clId="Web-{94646EFB-FC5F-A29D-FDBA-7FD9EC7EF1F2}" dt="2022-10-25T17:40:50.684" v="16"/>
          <ac:cxnSpMkLst>
            <pc:docMk/>
            <pc:sldMk cId="2214910965" sldId="344"/>
            <ac:cxnSpMk id="29" creationId="{4630533E-242C-667C-3DA0-379CCEF64C59}"/>
          </ac:cxnSpMkLst>
        </pc:cxnChg>
      </pc:sldChg>
      <pc:sldChg chg="addSp delSp modSp add replId">
        <pc:chgData name="Michael Dawson" userId="S::michaeldawson21@webster.edu::a1677aa2-ddae-46fe-9679-a29127427c39" providerId="AD" clId="Web-{94646EFB-FC5F-A29D-FDBA-7FD9EC7EF1F2}" dt="2022-10-26T13:27:24.017" v="557"/>
        <pc:sldMkLst>
          <pc:docMk/>
          <pc:sldMk cId="348595981" sldId="345"/>
        </pc:sldMkLst>
        <pc:spChg chg="add del mod">
          <ac:chgData name="Michael Dawson" userId="S::michaeldawson21@webster.edu::a1677aa2-ddae-46fe-9679-a29127427c39" providerId="AD" clId="Web-{94646EFB-FC5F-A29D-FDBA-7FD9EC7EF1F2}" dt="2022-10-26T13:27:24.017" v="557"/>
          <ac:spMkLst>
            <pc:docMk/>
            <pc:sldMk cId="348595981" sldId="345"/>
            <ac:spMk id="4" creationId="{5D973B74-EEA4-2C2E-D083-07543A343349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59:08.617" v="370" actId="1076"/>
          <ac:spMkLst>
            <pc:docMk/>
            <pc:sldMk cId="348595981" sldId="345"/>
            <ac:spMk id="5" creationId="{264F2E65-C369-1D0F-646A-92EFB680918A}"/>
          </ac:spMkLst>
        </pc:spChg>
        <pc:spChg chg="mod">
          <ac:chgData name="Michael Dawson" userId="S::michaeldawson21@webster.edu::a1677aa2-ddae-46fe-9679-a29127427c39" providerId="AD" clId="Web-{94646EFB-FC5F-A29D-FDBA-7FD9EC7EF1F2}" dt="2022-10-25T17:59:23.790" v="375" actId="1076"/>
          <ac:spMkLst>
            <pc:docMk/>
            <pc:sldMk cId="348595981" sldId="345"/>
            <ac:spMk id="9" creationId="{122568A4-3679-8AD6-F764-45607C77CCB0}"/>
          </ac:spMkLst>
        </pc:spChg>
        <pc:graphicFrameChg chg="mod">
          <ac:chgData name="Michael Dawson" userId="S::michaeldawson21@webster.edu::a1677aa2-ddae-46fe-9679-a29127427c39" providerId="AD" clId="Web-{94646EFB-FC5F-A29D-FDBA-7FD9EC7EF1F2}" dt="2022-10-25T17:59:15.227" v="371" actId="1076"/>
          <ac:graphicFrameMkLst>
            <pc:docMk/>
            <pc:sldMk cId="348595981" sldId="345"/>
            <ac:graphicFrameMk id="7" creationId="{5BA98A19-8339-2CDE-086A-9A6604B71F07}"/>
          </ac:graphicFrameMkLst>
        </pc:graphicFrameChg>
        <pc:picChg chg="mod">
          <ac:chgData name="Michael Dawson" userId="S::michaeldawson21@webster.edu::a1677aa2-ddae-46fe-9679-a29127427c39" providerId="AD" clId="Web-{94646EFB-FC5F-A29D-FDBA-7FD9EC7EF1F2}" dt="2022-10-25T17:59:19.086" v="373" actId="1076"/>
          <ac:picMkLst>
            <pc:docMk/>
            <pc:sldMk cId="348595981" sldId="345"/>
            <ac:picMk id="2" creationId="{A81B0708-4476-DF3E-86C1-4609200EDFE6}"/>
          </ac:picMkLst>
        </pc:picChg>
        <pc:picChg chg="mod">
          <ac:chgData name="Michael Dawson" userId="S::michaeldawson21@webster.edu::a1677aa2-ddae-46fe-9679-a29127427c39" providerId="AD" clId="Web-{94646EFB-FC5F-A29D-FDBA-7FD9EC7EF1F2}" dt="2022-10-25T17:59:20.493" v="374" actId="1076"/>
          <ac:picMkLst>
            <pc:docMk/>
            <pc:sldMk cId="348595981" sldId="345"/>
            <ac:picMk id="8" creationId="{958643B9-0855-3ACB-F315-132DB0CC71BE}"/>
          </ac:picMkLst>
        </pc:picChg>
      </pc:sldChg>
      <pc:sldChg chg="addSp delSp modSp add replId">
        <pc:chgData name="Michael Dawson" userId="S::michaeldawson21@webster.edu::a1677aa2-ddae-46fe-9679-a29127427c39" providerId="AD" clId="Web-{94646EFB-FC5F-A29D-FDBA-7FD9EC7EF1F2}" dt="2022-10-26T13:26:51.157" v="556" actId="20577"/>
        <pc:sldMkLst>
          <pc:docMk/>
          <pc:sldMk cId="3821392136" sldId="346"/>
        </pc:sldMkLst>
        <pc:spChg chg="mod">
          <ac:chgData name="Michael Dawson" userId="S::michaeldawson21@webster.edu::a1677aa2-ddae-46fe-9679-a29127427c39" providerId="AD" clId="Web-{94646EFB-FC5F-A29D-FDBA-7FD9EC7EF1F2}" dt="2022-10-26T13:26:51.157" v="556" actId="20577"/>
          <ac:spMkLst>
            <pc:docMk/>
            <pc:sldMk cId="3821392136" sldId="346"/>
            <ac:spMk id="4" creationId="{5D973B74-EEA4-2C2E-D083-07543A343349}"/>
          </ac:spMkLst>
        </pc:spChg>
        <pc:picChg chg="del">
          <ac:chgData name="Michael Dawson" userId="S::michaeldawson21@webster.edu::a1677aa2-ddae-46fe-9679-a29127427c39" providerId="AD" clId="Web-{94646EFB-FC5F-A29D-FDBA-7FD9EC7EF1F2}" dt="2022-10-25T17:55:16.659" v="317"/>
          <ac:picMkLst>
            <pc:docMk/>
            <pc:sldMk cId="3821392136" sldId="346"/>
            <ac:picMk id="2" creationId="{A81B0708-4476-DF3E-86C1-4609200EDFE6}"/>
          </ac:picMkLst>
        </pc:picChg>
        <pc:picChg chg="add mod">
          <ac:chgData name="Michael Dawson" userId="S::michaeldawson21@webster.edu::a1677aa2-ddae-46fe-9679-a29127427c39" providerId="AD" clId="Web-{94646EFB-FC5F-A29D-FDBA-7FD9EC7EF1F2}" dt="2022-10-25T17:55:33.534" v="325" actId="1076"/>
          <ac:picMkLst>
            <pc:docMk/>
            <pc:sldMk cId="3821392136" sldId="346"/>
            <ac:picMk id="6" creationId="{C71D4426-B055-D14F-B676-3454D9A48CD4}"/>
          </ac:picMkLst>
        </pc:picChg>
        <pc:picChg chg="del mod">
          <ac:chgData name="Michael Dawson" userId="S::michaeldawson21@webster.edu::a1677aa2-ddae-46fe-9679-a29127427c39" providerId="AD" clId="Web-{94646EFB-FC5F-A29D-FDBA-7FD9EC7EF1F2}" dt="2022-10-25T17:55:14.721" v="316"/>
          <ac:picMkLst>
            <pc:docMk/>
            <pc:sldMk cId="3821392136" sldId="346"/>
            <ac:picMk id="8" creationId="{958643B9-0855-3ACB-F315-132DB0CC71BE}"/>
          </ac:picMkLst>
        </pc:picChg>
      </pc:sldChg>
    </pc:docChg>
  </pc:docChgLst>
  <pc:docChgLst>
    <pc:chgData name="Nicole Miller-Struttmann" userId="S::nicolem42@webster.edu::033cc765-ca50-4473-8448-fb7fb03c9eb0" providerId="AD" clId="Web-{14B45B04-A8A5-87CF-E1BB-0129297AF54F}"/>
    <pc:docChg chg="modSld">
      <pc:chgData name="Nicole Miller-Struttmann" userId="S::nicolem42@webster.edu::033cc765-ca50-4473-8448-fb7fb03c9eb0" providerId="AD" clId="Web-{14B45B04-A8A5-87CF-E1BB-0129297AF54F}" dt="2022-05-10T20:39:00.387" v="7"/>
      <pc:docMkLst>
        <pc:docMk/>
      </pc:docMkLst>
      <pc:sldChg chg="addSp delSp modSp">
        <pc:chgData name="Nicole Miller-Struttmann" userId="S::nicolem42@webster.edu::033cc765-ca50-4473-8448-fb7fb03c9eb0" providerId="AD" clId="Web-{14B45B04-A8A5-87CF-E1BB-0129297AF54F}" dt="2022-05-10T20:39:00.387" v="7"/>
        <pc:sldMkLst>
          <pc:docMk/>
          <pc:sldMk cId="0" sldId="279"/>
        </pc:sldMkLst>
        <pc:graphicFrameChg chg="add del">
          <ac:chgData name="Nicole Miller-Struttmann" userId="S::nicolem42@webster.edu::033cc765-ca50-4473-8448-fb7fb03c9eb0" providerId="AD" clId="Web-{14B45B04-A8A5-87CF-E1BB-0129297AF54F}" dt="2022-05-10T20:39:00.387" v="7"/>
          <ac:graphicFrameMkLst>
            <pc:docMk/>
            <pc:sldMk cId="0" sldId="279"/>
            <ac:graphicFrameMk id="6" creationId="{E387E594-297B-456E-2EA6-CE0F7BE0B833}"/>
          </ac:graphicFrameMkLst>
        </pc:graphicFrameChg>
        <pc:graphicFrameChg chg="mod modGraphic">
          <ac:chgData name="Nicole Miller-Struttmann" userId="S::nicolem42@webster.edu::033cc765-ca50-4473-8448-fb7fb03c9eb0" providerId="AD" clId="Web-{14B45B04-A8A5-87CF-E1BB-0129297AF54F}" dt="2022-05-10T20:38:08.903" v="5"/>
          <ac:graphicFrameMkLst>
            <pc:docMk/>
            <pc:sldMk cId="0" sldId="279"/>
            <ac:graphicFrameMk id="416" creationId="{00000000-0000-0000-0000-000000000000}"/>
          </ac:graphicFrameMkLst>
        </pc:graphicFrameChg>
      </pc:sldChg>
    </pc:docChg>
  </pc:docChgLst>
  <pc:docChgLst>
    <pc:chgData name="Nicole Miller-Struttmann" userId="S::nicolem42@webster.edu::033cc765-ca50-4473-8448-fb7fb03c9eb0" providerId="AD" clId="Web-{BA4F37E8-634D-1F93-0FCA-E1FE57F2CBB8}"/>
    <pc:docChg chg="modSld">
      <pc:chgData name="Nicole Miller-Struttmann" userId="S::nicolem42@webster.edu::033cc765-ca50-4473-8448-fb7fb03c9eb0" providerId="AD" clId="Web-{BA4F37E8-634D-1F93-0FCA-E1FE57F2CBB8}" dt="2023-09-20T16:30:30.048" v="29" actId="1076"/>
      <pc:docMkLst>
        <pc:docMk/>
      </pc:docMkLst>
      <pc:sldChg chg="modSp">
        <pc:chgData name="Nicole Miller-Struttmann" userId="S::nicolem42@webster.edu::033cc765-ca50-4473-8448-fb7fb03c9eb0" providerId="AD" clId="Web-{BA4F37E8-634D-1F93-0FCA-E1FE57F2CBB8}" dt="2023-09-20T16:30:30.048" v="29" actId="1076"/>
        <pc:sldMkLst>
          <pc:docMk/>
          <pc:sldMk cId="0" sldId="261"/>
        </pc:sldMkLst>
        <pc:spChg chg="mod">
          <ac:chgData name="Nicole Miller-Struttmann" userId="S::nicolem42@webster.edu::033cc765-ca50-4473-8448-fb7fb03c9eb0" providerId="AD" clId="Web-{BA4F37E8-634D-1F93-0FCA-E1FE57F2CBB8}" dt="2023-09-20T16:30:30.048" v="29" actId="1076"/>
          <ac:spMkLst>
            <pc:docMk/>
            <pc:sldMk cId="0" sldId="261"/>
            <ac:spMk id="149" creationId="{00000000-0000-0000-0000-000000000000}"/>
          </ac:spMkLst>
        </pc:spChg>
      </pc:sldChg>
    </pc:docChg>
  </pc:docChgLst>
  <pc:docChgLst>
    <pc:chgData name="Guest User" userId="S::urn:spo:anon#e45b53c27908d5c8e240ae5be8673c3382d5958280620097ba973826b2f19cf6::" providerId="AD" clId="Web-{E64A0BF0-8D7A-4606-9E65-139A0CC8F773}"/>
    <pc:docChg chg="modSld">
      <pc:chgData name="Guest User" userId="S::urn:spo:anon#e45b53c27908d5c8e240ae5be8673c3382d5958280620097ba973826b2f19cf6::" providerId="AD" clId="Web-{E64A0BF0-8D7A-4606-9E65-139A0CC8F773}" dt="2021-03-09T20:12:37.115" v="266" actId="20577"/>
      <pc:docMkLst>
        <pc:docMk/>
      </pc:docMkLst>
      <pc:sldChg chg="modSp">
        <pc:chgData name="Guest User" userId="S::urn:spo:anon#e45b53c27908d5c8e240ae5be8673c3382d5958280620097ba973826b2f19cf6::" providerId="AD" clId="Web-{E64A0BF0-8D7A-4606-9E65-139A0CC8F773}" dt="2021-03-09T20:06:47.030" v="3" actId="20577"/>
        <pc:sldMkLst>
          <pc:docMk/>
          <pc:sldMk cId="0" sldId="257"/>
        </pc:sldMkLst>
        <pc:spChg chg="mod">
          <ac:chgData name="Guest User" userId="S::urn:spo:anon#e45b53c27908d5c8e240ae5be8673c3382d5958280620097ba973826b2f19cf6::" providerId="AD" clId="Web-{E64A0BF0-8D7A-4606-9E65-139A0CC8F773}" dt="2021-03-09T20:06:47.030" v="3" actId="20577"/>
          <ac:spMkLst>
            <pc:docMk/>
            <pc:sldMk cId="0" sldId="257"/>
            <ac:spMk id="102" creationId="{00000000-0000-0000-0000-000000000000}"/>
          </ac:spMkLst>
        </pc:spChg>
      </pc:sldChg>
      <pc:sldChg chg="delSp modSp">
        <pc:chgData name="Guest User" userId="S::urn:spo:anon#e45b53c27908d5c8e240ae5be8673c3382d5958280620097ba973826b2f19cf6::" providerId="AD" clId="Web-{E64A0BF0-8D7A-4606-9E65-139A0CC8F773}" dt="2021-03-09T20:12:37.115" v="266" actId="20577"/>
        <pc:sldMkLst>
          <pc:docMk/>
          <pc:sldMk cId="0" sldId="322"/>
        </pc:sldMkLst>
        <pc:spChg chg="del mod">
          <ac:chgData name="Guest User" userId="S::urn:spo:anon#e45b53c27908d5c8e240ae5be8673c3382d5958280620097ba973826b2f19cf6::" providerId="AD" clId="Web-{E64A0BF0-8D7A-4606-9E65-139A0CC8F773}" dt="2021-03-09T20:08:23.141" v="17"/>
          <ac:spMkLst>
            <pc:docMk/>
            <pc:sldMk cId="0" sldId="322"/>
            <ac:spMk id="7" creationId="{1CA3E54A-DDBF-44C3-88CA-D0B6CBA1D1C9}"/>
          </ac:spMkLst>
        </pc:spChg>
        <pc:spChg chg="mod">
          <ac:chgData name="Guest User" userId="S::urn:spo:anon#e45b53c27908d5c8e240ae5be8673c3382d5958280620097ba973826b2f19cf6::" providerId="AD" clId="Web-{E64A0BF0-8D7A-4606-9E65-139A0CC8F773}" dt="2021-03-09T20:12:37.115" v="266" actId="20577"/>
          <ac:spMkLst>
            <pc:docMk/>
            <pc:sldMk cId="0" sldId="322"/>
            <ac:spMk id="8" creationId="{ED25D5C8-9945-4A31-B871-7D47C364F0EB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15.562" v="8" actId="20577"/>
        <pc:sldMkLst>
          <pc:docMk/>
          <pc:sldMk cId="628045409" sldId="349"/>
        </pc:sldMkLst>
        <pc:spChg chg="mod">
          <ac:chgData name="Guest User" userId="S::urn:spo:anon#e45b53c27908d5c8e240ae5be8673c3382d5958280620097ba973826b2f19cf6::" providerId="AD" clId="Web-{E64A0BF0-8D7A-4606-9E65-139A0CC8F773}" dt="2021-03-09T20:07:15.562" v="8" actId="20577"/>
          <ac:spMkLst>
            <pc:docMk/>
            <pc:sldMk cId="628045409" sldId="349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33.749" v="10" actId="20577"/>
        <pc:sldMkLst>
          <pc:docMk/>
          <pc:sldMk cId="71538232" sldId="350"/>
        </pc:sldMkLst>
        <pc:spChg chg="mod">
          <ac:chgData name="Guest User" userId="S::urn:spo:anon#e45b53c27908d5c8e240ae5be8673c3382d5958280620097ba973826b2f19cf6::" providerId="AD" clId="Web-{E64A0BF0-8D7A-4606-9E65-139A0CC8F773}" dt="2021-03-09T20:07:33.749" v="10" actId="20577"/>
          <ac:spMkLst>
            <pc:docMk/>
            <pc:sldMk cId="71538232" sldId="350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40.531" v="12" actId="20577"/>
        <pc:sldMkLst>
          <pc:docMk/>
          <pc:sldMk cId="1444476598" sldId="351"/>
        </pc:sldMkLst>
        <pc:spChg chg="mod">
          <ac:chgData name="Guest User" userId="S::urn:spo:anon#e45b53c27908d5c8e240ae5be8673c3382d5958280620097ba973826b2f19cf6::" providerId="AD" clId="Web-{E64A0BF0-8D7A-4606-9E65-139A0CC8F773}" dt="2021-03-09T20:07:40.531" v="12" actId="20577"/>
          <ac:spMkLst>
            <pc:docMk/>
            <pc:sldMk cId="1444476598" sldId="351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47.578" v="14" actId="20577"/>
        <pc:sldMkLst>
          <pc:docMk/>
          <pc:sldMk cId="2885095762" sldId="352"/>
        </pc:sldMkLst>
        <pc:spChg chg="mod">
          <ac:chgData name="Guest User" userId="S::urn:spo:anon#e45b53c27908d5c8e240ae5be8673c3382d5958280620097ba973826b2f19cf6::" providerId="AD" clId="Web-{E64A0BF0-8D7A-4606-9E65-139A0CC8F773}" dt="2021-03-09T20:07:47.578" v="14" actId="20577"/>
          <ac:spMkLst>
            <pc:docMk/>
            <pc:sldMk cId="2885095762" sldId="352"/>
            <ac:spMk id="3" creationId="{4178973F-E27E-4856-B11A-B94A1A51B786}"/>
          </ac:spMkLst>
        </pc:spChg>
      </pc:sldChg>
      <pc:sldChg chg="modSp">
        <pc:chgData name="Guest User" userId="S::urn:spo:anon#e45b53c27908d5c8e240ae5be8673c3382d5958280620097ba973826b2f19cf6::" providerId="AD" clId="Web-{E64A0BF0-8D7A-4606-9E65-139A0CC8F773}" dt="2021-03-09T20:07:52.500" v="15" actId="20577"/>
        <pc:sldMkLst>
          <pc:docMk/>
          <pc:sldMk cId="397096304" sldId="353"/>
        </pc:sldMkLst>
        <pc:spChg chg="mod">
          <ac:chgData name="Guest User" userId="S::urn:spo:anon#e45b53c27908d5c8e240ae5be8673c3382d5958280620097ba973826b2f19cf6::" providerId="AD" clId="Web-{E64A0BF0-8D7A-4606-9E65-139A0CC8F773}" dt="2021-03-09T20:07:52.500" v="15" actId="20577"/>
          <ac:spMkLst>
            <pc:docMk/>
            <pc:sldMk cId="397096304" sldId="353"/>
            <ac:spMk id="3" creationId="{4178973F-E27E-4856-B11A-B94A1A51B786}"/>
          </ac:spMkLst>
        </pc:spChg>
      </pc:sldChg>
    </pc:docChg>
  </pc:docChgLst>
  <pc:docChgLst>
    <pc:chgData name="Nicole Miller-Struttmann" userId="033cc765-ca50-4473-8448-fb7fb03c9eb0" providerId="ADAL" clId="{707305BF-ADA7-CF48-B96F-2AA2BF141E50}"/>
    <pc:docChg chg="modSld">
      <pc:chgData name="Nicole Miller-Struttmann" userId="033cc765-ca50-4473-8448-fb7fb03c9eb0" providerId="ADAL" clId="{707305BF-ADA7-CF48-B96F-2AA2BF141E50}" dt="2022-05-10T21:30:02.266" v="0" actId="114"/>
      <pc:docMkLst>
        <pc:docMk/>
      </pc:docMkLst>
      <pc:sldChg chg="modSp mod">
        <pc:chgData name="Nicole Miller-Struttmann" userId="033cc765-ca50-4473-8448-fb7fb03c9eb0" providerId="ADAL" clId="{707305BF-ADA7-CF48-B96F-2AA2BF141E50}" dt="2022-05-10T21:30:02.266" v="0" actId="114"/>
        <pc:sldMkLst>
          <pc:docMk/>
          <pc:sldMk cId="0" sldId="289"/>
        </pc:sldMkLst>
        <pc:spChg chg="mod">
          <ac:chgData name="Nicole Miller-Struttmann" userId="033cc765-ca50-4473-8448-fb7fb03c9eb0" providerId="ADAL" clId="{707305BF-ADA7-CF48-B96F-2AA2BF141E50}" dt="2022-05-10T21:30:02.266" v="0" actId="114"/>
          <ac:spMkLst>
            <pc:docMk/>
            <pc:sldMk cId="0" sldId="289"/>
            <ac:spMk id="493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C54A1D69-E226-3F2D-7FBE-B17CBED60128}"/>
    <pc:docChg chg="addSld delSld modSld sldOrd">
      <pc:chgData name="Nicole Miller-Struttmann" userId="S::nicolem42@webster.edu::033cc765-ca50-4473-8448-fb7fb03c9eb0" providerId="AD" clId="Web-{C54A1D69-E226-3F2D-7FBE-B17CBED60128}" dt="2022-08-17T16:41:32.362" v="1666"/>
      <pc:docMkLst>
        <pc:docMk/>
      </pc:docMkLst>
      <pc:sldChg chg="modSp modNotes">
        <pc:chgData name="Nicole Miller-Struttmann" userId="S::nicolem42@webster.edu::033cc765-ca50-4473-8448-fb7fb03c9eb0" providerId="AD" clId="Web-{C54A1D69-E226-3F2D-7FBE-B17CBED60128}" dt="2022-08-17T16:40:08.471" v="1638" actId="20577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C54A1D69-E226-3F2D-7FBE-B17CBED60128}" dt="2022-08-17T16:40:08.471" v="1638" actId="20577"/>
          <ac:spMkLst>
            <pc:docMk/>
            <pc:sldMk cId="0" sldId="256"/>
            <ac:spMk id="92" creationId="{00000000-0000-0000-0000-000000000000}"/>
          </ac:spMkLst>
        </pc:spChg>
      </pc:sldChg>
      <pc:sldChg chg="addSp delSp modSp modNotes">
        <pc:chgData name="Nicole Miller-Struttmann" userId="S::nicolem42@webster.edu::033cc765-ca50-4473-8448-fb7fb03c9eb0" providerId="AD" clId="Web-{C54A1D69-E226-3F2D-7FBE-B17CBED60128}" dt="2022-08-17T15:27:56.618" v="1360"/>
        <pc:sldMkLst>
          <pc:docMk/>
          <pc:sldMk cId="0" sldId="274"/>
        </pc:sldMkLst>
        <pc:spChg chg="add del mod">
          <ac:chgData name="Nicole Miller-Struttmann" userId="S::nicolem42@webster.edu::033cc765-ca50-4473-8448-fb7fb03c9eb0" providerId="AD" clId="Web-{C54A1D69-E226-3F2D-7FBE-B17CBED60128}" dt="2022-08-17T15:19:12.056" v="1015"/>
          <ac:spMkLst>
            <pc:docMk/>
            <pc:sldMk cId="0" sldId="274"/>
            <ac:spMk id="3" creationId="{93A1F770-15AE-31ED-5822-A7A206319397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9:08.181" v="1013"/>
          <ac:spMkLst>
            <pc:docMk/>
            <pc:sldMk cId="0" sldId="274"/>
            <ac:spMk id="335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9:27.618" v="1033" actId="14100"/>
          <ac:spMkLst>
            <pc:docMk/>
            <pc:sldMk cId="0" sldId="274"/>
            <ac:spMk id="344" creationId="{00000000-0000-0000-0000-000000000000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9:29.665" v="1034"/>
          <ac:spMkLst>
            <pc:docMk/>
            <pc:sldMk cId="0" sldId="274"/>
            <ac:spMk id="345" creationId="{00000000-0000-0000-0000-000000000000}"/>
          </ac:spMkLst>
        </pc:spChg>
      </pc:sldChg>
      <pc:sldChg chg="ord">
        <pc:chgData name="Nicole Miller-Struttmann" userId="S::nicolem42@webster.edu::033cc765-ca50-4473-8448-fb7fb03c9eb0" providerId="AD" clId="Web-{C54A1D69-E226-3F2D-7FBE-B17CBED60128}" dt="2022-08-17T15:32:38.727" v="1576"/>
        <pc:sldMkLst>
          <pc:docMk/>
          <pc:sldMk cId="0" sldId="278"/>
        </pc:sldMkLst>
      </pc:sldChg>
      <pc:sldChg chg="delSp modSp ord modNotes">
        <pc:chgData name="Nicole Miller-Struttmann" userId="S::nicolem42@webster.edu::033cc765-ca50-4473-8448-fb7fb03c9eb0" providerId="AD" clId="Web-{C54A1D69-E226-3F2D-7FBE-B17CBED60128}" dt="2022-08-17T15:41:04.398" v="1619"/>
        <pc:sldMkLst>
          <pc:docMk/>
          <pc:sldMk cId="0" sldId="279"/>
        </pc:sldMkLst>
        <pc:spChg chg="mod">
          <ac:chgData name="Nicole Miller-Struttmann" userId="S::nicolem42@webster.edu::033cc765-ca50-4473-8448-fb7fb03c9eb0" providerId="AD" clId="Web-{C54A1D69-E226-3F2D-7FBE-B17CBED60128}" dt="2022-08-17T15:24:26.352" v="1202" actId="20577"/>
          <ac:spMkLst>
            <pc:docMk/>
            <pc:sldMk cId="0" sldId="279"/>
            <ac:spMk id="418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9:59.275" v="1045" actId="1076"/>
          <ac:spMkLst>
            <pc:docMk/>
            <pc:sldMk cId="0" sldId="279"/>
            <ac:spMk id="419" creationId="{00000000-0000-0000-0000-000000000000}"/>
          </ac:spMkLst>
        </pc:spChg>
        <pc:graphicFrameChg chg="del mod modGraphic">
          <ac:chgData name="Nicole Miller-Struttmann" userId="S::nicolem42@webster.edu::033cc765-ca50-4473-8448-fb7fb03c9eb0" providerId="AD" clId="Web-{C54A1D69-E226-3F2D-7FBE-B17CBED60128}" dt="2022-08-17T15:24:15.837" v="1200"/>
          <ac:graphicFrameMkLst>
            <pc:docMk/>
            <pc:sldMk cId="0" sldId="279"/>
            <ac:graphicFrameMk id="416" creationId="{00000000-0000-0000-0000-000000000000}"/>
          </ac:graphicFrameMkLst>
        </pc:graphicFrameChg>
      </pc:sldChg>
      <pc:sldChg chg="modNotes">
        <pc:chgData name="Nicole Miller-Struttmann" userId="S::nicolem42@webster.edu::033cc765-ca50-4473-8448-fb7fb03c9eb0" providerId="AD" clId="Web-{C54A1D69-E226-3F2D-7FBE-B17CBED60128}" dt="2022-08-17T15:11:32.728" v="834"/>
        <pc:sldMkLst>
          <pc:docMk/>
          <pc:sldMk cId="0" sldId="282"/>
        </pc:sldMkLst>
      </pc:sldChg>
      <pc:sldChg chg="modSp">
        <pc:chgData name="Nicole Miller-Struttmann" userId="S::nicolem42@webster.edu::033cc765-ca50-4473-8448-fb7fb03c9eb0" providerId="AD" clId="Web-{C54A1D69-E226-3F2D-7FBE-B17CBED60128}" dt="2022-08-17T15:09:53.338" v="753" actId="20577"/>
        <pc:sldMkLst>
          <pc:docMk/>
          <pc:sldMk cId="0" sldId="283"/>
        </pc:sldMkLst>
        <pc:spChg chg="mod">
          <ac:chgData name="Nicole Miller-Struttmann" userId="S::nicolem42@webster.edu::033cc765-ca50-4473-8448-fb7fb03c9eb0" providerId="AD" clId="Web-{C54A1D69-E226-3F2D-7FBE-B17CBED60128}" dt="2022-08-17T15:09:53.338" v="753" actId="20577"/>
          <ac:spMkLst>
            <pc:docMk/>
            <pc:sldMk cId="0" sldId="283"/>
            <ac:spMk id="448" creationId="{00000000-0000-0000-0000-000000000000}"/>
          </ac:spMkLst>
        </pc:spChg>
      </pc:sldChg>
      <pc:sldChg chg="del">
        <pc:chgData name="Nicole Miller-Struttmann" userId="S::nicolem42@webster.edu::033cc765-ca50-4473-8448-fb7fb03c9eb0" providerId="AD" clId="Web-{C54A1D69-E226-3F2D-7FBE-B17CBED60128}" dt="2022-08-17T14:46:26.637" v="63"/>
        <pc:sldMkLst>
          <pc:docMk/>
          <pc:sldMk cId="0" sldId="29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2"/>
        <pc:sldMkLst>
          <pc:docMk/>
          <pc:sldMk cId="0" sldId="29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1"/>
        <pc:sldMkLst>
          <pc:docMk/>
          <pc:sldMk cId="0" sldId="29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60"/>
        <pc:sldMkLst>
          <pc:docMk/>
          <pc:sldMk cId="0" sldId="297"/>
        </pc:sldMkLst>
      </pc:sldChg>
      <pc:sldChg chg="modNotes">
        <pc:chgData name="Nicole Miller-Struttmann" userId="S::nicolem42@webster.edu::033cc765-ca50-4473-8448-fb7fb03c9eb0" providerId="AD" clId="Web-{C54A1D69-E226-3F2D-7FBE-B17CBED60128}" dt="2022-08-17T15:12:37.338" v="913"/>
        <pc:sldMkLst>
          <pc:docMk/>
          <pc:sldMk cId="0" sldId="29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9"/>
        <pc:sldMkLst>
          <pc:docMk/>
          <pc:sldMk cId="0" sldId="29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8"/>
        <pc:sldMkLst>
          <pc:docMk/>
          <pc:sldMk cId="0" sldId="30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7"/>
        <pc:sldMkLst>
          <pc:docMk/>
          <pc:sldMk cId="0" sldId="30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6"/>
        <pc:sldMkLst>
          <pc:docMk/>
          <pc:sldMk cId="0" sldId="30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5"/>
        <pc:sldMkLst>
          <pc:docMk/>
          <pc:sldMk cId="0" sldId="30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21" v="54"/>
        <pc:sldMkLst>
          <pc:docMk/>
          <pc:sldMk cId="0" sldId="30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3"/>
        <pc:sldMkLst>
          <pc:docMk/>
          <pc:sldMk cId="0" sldId="30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2"/>
        <pc:sldMkLst>
          <pc:docMk/>
          <pc:sldMk cId="0" sldId="30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1"/>
        <pc:sldMkLst>
          <pc:docMk/>
          <pc:sldMk cId="0" sldId="30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50"/>
        <pc:sldMkLst>
          <pc:docMk/>
          <pc:sldMk cId="0" sldId="30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2"/>
        <pc:sldMkLst>
          <pc:docMk/>
          <pc:sldMk cId="0" sldId="30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1"/>
        <pc:sldMkLst>
          <pc:docMk/>
          <pc:sldMk cId="0" sldId="31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0"/>
        <pc:sldMkLst>
          <pc:docMk/>
          <pc:sldMk cId="0" sldId="31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9"/>
        <pc:sldMkLst>
          <pc:docMk/>
          <pc:sldMk cId="0" sldId="31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8"/>
        <pc:sldMkLst>
          <pc:docMk/>
          <pc:sldMk cId="0" sldId="31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37"/>
        <pc:sldMkLst>
          <pc:docMk/>
          <pc:sldMk cId="0" sldId="31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6"/>
        <pc:sldMkLst>
          <pc:docMk/>
          <pc:sldMk cId="0" sldId="31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5"/>
        <pc:sldMkLst>
          <pc:docMk/>
          <pc:sldMk cId="0" sldId="31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4"/>
        <pc:sldMkLst>
          <pc:docMk/>
          <pc:sldMk cId="0" sldId="31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3"/>
        <pc:sldMkLst>
          <pc:docMk/>
          <pc:sldMk cId="0" sldId="31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2"/>
        <pc:sldMkLst>
          <pc:docMk/>
          <pc:sldMk cId="0" sldId="31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5"/>
        <pc:sldMkLst>
          <pc:docMk/>
          <pc:sldMk cId="0" sldId="32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27" v="12"/>
        <pc:sldMkLst>
          <pc:docMk/>
          <pc:sldMk cId="0" sldId="32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27" v="11"/>
        <pc:sldMkLst>
          <pc:docMk/>
          <pc:sldMk cId="0" sldId="32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9"/>
        <pc:sldMkLst>
          <pc:docMk/>
          <pc:sldMk cId="3315055392" sldId="33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3"/>
        <pc:sldMkLst>
          <pc:docMk/>
          <pc:sldMk cId="3018354093" sldId="33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4"/>
        <pc:sldMkLst>
          <pc:docMk/>
          <pc:sldMk cId="2342303622" sldId="33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7"/>
        <pc:sldMkLst>
          <pc:docMk/>
          <pc:sldMk cId="481646900" sldId="33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90" v="45"/>
        <pc:sldMkLst>
          <pc:docMk/>
          <pc:sldMk cId="4293658319" sldId="33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6"/>
        <pc:sldMkLst>
          <pc:docMk/>
          <pc:sldMk cId="3308047081" sldId="33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2"/>
        <pc:sldMkLst>
          <pc:docMk/>
          <pc:sldMk cId="3725638145" sldId="34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21"/>
        <pc:sldMkLst>
          <pc:docMk/>
          <pc:sldMk cId="2752675597" sldId="34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4"/>
        <pc:sldMkLst>
          <pc:docMk/>
          <pc:sldMk cId="3632618552" sldId="34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3"/>
        <pc:sldMkLst>
          <pc:docMk/>
          <pc:sldMk cId="490368769" sldId="34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8"/>
        <pc:sldMkLst>
          <pc:docMk/>
          <pc:sldMk cId="3374479824" sldId="34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7"/>
        <pc:sldMkLst>
          <pc:docMk/>
          <pc:sldMk cId="2752553123" sldId="34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20"/>
        <pc:sldMkLst>
          <pc:docMk/>
          <pc:sldMk cId="2743534027" sldId="34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9"/>
        <pc:sldMkLst>
          <pc:docMk/>
          <pc:sldMk cId="1950082621" sldId="34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5:15:24.746" v="937"/>
        <pc:sldMkLst>
          <pc:docMk/>
          <pc:sldMk cId="2368883067" sldId="348"/>
        </pc:sldMkLst>
      </pc:sldChg>
      <pc:sldChg chg="addSp delSp modSp modNotes">
        <pc:chgData name="Nicole Miller-Struttmann" userId="S::nicolem42@webster.edu::033cc765-ca50-4473-8448-fb7fb03c9eb0" providerId="AD" clId="Web-{C54A1D69-E226-3F2D-7FBE-B17CBED60128}" dt="2022-08-17T16:40:35.737" v="1645" actId="20577"/>
        <pc:sldMkLst>
          <pc:docMk/>
          <pc:sldMk cId="628045409" sldId="349"/>
        </pc:sldMkLst>
        <pc:spChg chg="del mod">
          <ac:chgData name="Nicole Miller-Struttmann" userId="S::nicolem42@webster.edu::033cc765-ca50-4473-8448-fb7fb03c9eb0" providerId="AD" clId="Web-{C54A1D69-E226-3F2D-7FBE-B17CBED60128}" dt="2022-08-17T16:40:32.721" v="1642"/>
          <ac:spMkLst>
            <pc:docMk/>
            <pc:sldMk cId="628045409" sldId="349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5:12:53.103" v="919"/>
          <ac:spMkLst>
            <pc:docMk/>
            <pc:sldMk cId="628045409" sldId="349"/>
            <ac:spMk id="5" creationId="{6E1F6569-658C-498F-A875-CBF4EB1B509D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3:04.463" v="921" actId="1076"/>
          <ac:spMkLst>
            <pc:docMk/>
            <pc:sldMk cId="628045409" sldId="349"/>
            <ac:spMk id="6" creationId="{03FCA962-CC80-4A29-B6BC-35E11602C6E9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0:35.737" v="1645" actId="20577"/>
          <ac:spMkLst>
            <pc:docMk/>
            <pc:sldMk cId="628045409" sldId="349"/>
            <ac:spMk id="7" creationId="{CA9F2BD0-638F-20B8-5E9A-9503A9CF9003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3:04.463" v="922" actId="1076"/>
          <ac:spMkLst>
            <pc:docMk/>
            <pc:sldMk cId="628045409" sldId="349"/>
            <ac:spMk id="11" creationId="{09ADE618-A0C4-44C4-8BEB-2423683BB90D}"/>
          </ac:spMkLst>
        </pc:spChg>
        <pc:picChg chg="mod">
          <ac:chgData name="Nicole Miller-Struttmann" userId="S::nicolem42@webster.edu::033cc765-ca50-4473-8448-fb7fb03c9eb0" providerId="AD" clId="Web-{C54A1D69-E226-3F2D-7FBE-B17CBED60128}" dt="2022-08-17T15:13:21.588" v="932" actId="1076"/>
          <ac:picMkLst>
            <pc:docMk/>
            <pc:sldMk cId="628045409" sldId="349"/>
            <ac:picMk id="2" creationId="{B4C68741-F369-4CCF-87D8-50F787994888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3:18.072" v="931" actId="1076"/>
          <ac:picMkLst>
            <pc:docMk/>
            <pc:sldMk cId="628045409" sldId="349"/>
            <ac:picMk id="4" creationId="{1A042DC3-2498-4656-964A-EFA224F93E20}"/>
          </ac:picMkLst>
        </pc:picChg>
      </pc:sldChg>
      <pc:sldChg chg="addSp delSp modSp">
        <pc:chgData name="Nicole Miller-Struttmann" userId="S::nicolem42@webster.edu::033cc765-ca50-4473-8448-fb7fb03c9eb0" providerId="AD" clId="Web-{C54A1D69-E226-3F2D-7FBE-B17CBED60128}" dt="2022-08-17T16:41:32.362" v="1666"/>
        <pc:sldMkLst>
          <pc:docMk/>
          <pc:sldMk cId="71538232" sldId="350"/>
        </pc:sldMkLst>
        <pc:spChg chg="mod">
          <ac:chgData name="Nicole Miller-Struttmann" userId="S::nicolem42@webster.edu::033cc765-ca50-4473-8448-fb7fb03c9eb0" providerId="AD" clId="Web-{C54A1D69-E226-3F2D-7FBE-B17CBED60128}" dt="2022-08-17T16:40:39.502" v="1646" actId="20577"/>
          <ac:spMkLst>
            <pc:docMk/>
            <pc:sldMk cId="71538232" sldId="350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6:40:17.721" v="1639"/>
          <ac:spMkLst>
            <pc:docMk/>
            <pc:sldMk cId="71538232" sldId="350"/>
            <ac:spMk id="5" creationId="{6E1F6569-658C-498F-A875-CBF4EB1B509D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7.971" v="1655"/>
          <ac:spMkLst>
            <pc:docMk/>
            <pc:sldMk cId="71538232" sldId="350"/>
            <ac:spMk id="10" creationId="{50952353-F9FD-707F-1665-0F15DA7EC00A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7.987" v="1656"/>
          <ac:spMkLst>
            <pc:docMk/>
            <pc:sldMk cId="71538232" sldId="350"/>
            <ac:spMk id="12" creationId="{908B8594-4354-6874-3F95-37BDD04B5085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6:41:21.408" v="1662"/>
          <ac:spMkLst>
            <pc:docMk/>
            <pc:sldMk cId="71538232" sldId="350"/>
            <ac:spMk id="13" creationId="{B43E4E3C-E9B0-4867-AE18-455FEF72C119}"/>
          </ac:spMkLst>
        </pc:spChg>
        <pc:spChg chg="add del mod">
          <ac:chgData name="Nicole Miller-Struttmann" userId="S::nicolem42@webster.edu::033cc765-ca50-4473-8448-fb7fb03c9eb0" providerId="AD" clId="Web-{C54A1D69-E226-3F2D-7FBE-B17CBED60128}" dt="2022-08-17T16:41:32.362" v="1666"/>
          <ac:spMkLst>
            <pc:docMk/>
            <pc:sldMk cId="71538232" sldId="350"/>
            <ac:spMk id="15" creationId="{DDE52960-4C6F-4C2B-B72B-E916DFFD84D0}"/>
          </ac:spMkLst>
        </pc:spChg>
        <pc:picChg chg="add mod">
          <ac:chgData name="Nicole Miller-Struttmann" userId="S::nicolem42@webster.edu::033cc765-ca50-4473-8448-fb7fb03c9eb0" providerId="AD" clId="Web-{C54A1D69-E226-3F2D-7FBE-B17CBED60128}" dt="2022-08-17T15:16:12.712" v="947" actId="14100"/>
          <ac:picMkLst>
            <pc:docMk/>
            <pc:sldMk cId="71538232" sldId="350"/>
            <ac:picMk id="8" creationId="{4552EEE3-16E6-B85C-A552-3A04D2B738C0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6:41:29.815" v="1665" actId="14100"/>
          <ac:picMkLst>
            <pc:docMk/>
            <pc:sldMk cId="71538232" sldId="350"/>
            <ac:picMk id="9" creationId="{2B8B5246-CB10-446D-8102-12CDE7095F7D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6:08.415" v="944"/>
          <ac:picMkLst>
            <pc:docMk/>
            <pc:sldMk cId="71538232" sldId="350"/>
            <ac:picMk id="11" creationId="{0611225F-990D-42CF-8A1D-F32D92730CCD}"/>
          </ac:picMkLst>
        </pc:picChg>
      </pc:sldChg>
      <pc:sldChg chg="addSp delSp modSp ord">
        <pc:chgData name="Nicole Miller-Struttmann" userId="S::nicolem42@webster.edu::033cc765-ca50-4473-8448-fb7fb03c9eb0" providerId="AD" clId="Web-{C54A1D69-E226-3F2D-7FBE-B17CBED60128}" dt="2022-08-17T16:41:11.455" v="1660"/>
        <pc:sldMkLst>
          <pc:docMk/>
          <pc:sldMk cId="1444476598" sldId="351"/>
        </pc:sldMkLst>
        <pc:spChg chg="del">
          <ac:chgData name="Nicole Miller-Struttmann" userId="S::nicolem42@webster.edu::033cc765-ca50-4473-8448-fb7fb03c9eb0" providerId="AD" clId="Web-{C54A1D69-E226-3F2D-7FBE-B17CBED60128}" dt="2022-08-17T16:40:56.252" v="1651"/>
          <ac:spMkLst>
            <pc:docMk/>
            <pc:sldMk cId="1444476598" sldId="351"/>
            <ac:spMk id="3" creationId="{4178973F-E27E-4856-B11A-B94A1A51B786}"/>
          </ac:spMkLst>
        </pc:spChg>
        <pc:spChg chg="del mod">
          <ac:chgData name="Nicole Miller-Struttmann" userId="S::nicolem42@webster.edu::033cc765-ca50-4473-8448-fb7fb03c9eb0" providerId="AD" clId="Web-{C54A1D69-E226-3F2D-7FBE-B17CBED60128}" dt="2022-08-17T15:12:47.791" v="918"/>
          <ac:spMkLst>
            <pc:docMk/>
            <pc:sldMk cId="1444476598" sldId="351"/>
            <ac:spMk id="5" creationId="{6E1F6569-658C-498F-A875-CBF4EB1B509D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1:00.080" v="1654" actId="20577"/>
          <ac:spMkLst>
            <pc:docMk/>
            <pc:sldMk cId="1444476598" sldId="351"/>
            <ac:spMk id="6" creationId="{13C86291-5418-BB97-9DA7-C41D275D13E0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11.455" v="1659"/>
          <ac:spMkLst>
            <pc:docMk/>
            <pc:sldMk cId="1444476598" sldId="351"/>
            <ac:spMk id="8" creationId="{C9EB0119-076A-4D02-39BD-7E9FB1B250D4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11.455" v="1660"/>
          <ac:spMkLst>
            <pc:docMk/>
            <pc:sldMk cId="1444476598" sldId="351"/>
            <ac:spMk id="10" creationId="{DED9A918-7025-407B-BEDF-5AD52C9033A3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2:40.384" v="915" actId="20577"/>
          <ac:spMkLst>
            <pc:docMk/>
            <pc:sldMk cId="1444476598" sldId="351"/>
            <ac:spMk id="13" creationId="{7DE956E1-4F24-4EE6-8F30-8E1BD541B31E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2:44.010" v="916" actId="20577"/>
          <ac:spMkLst>
            <pc:docMk/>
            <pc:sldMk cId="1444476598" sldId="351"/>
            <ac:spMk id="15" creationId="{B52851AF-B250-4887-B323-9D2E21354A48}"/>
          </ac:spMkLst>
        </pc:spChg>
      </pc:sldChg>
      <pc:sldChg chg="addSp delSp modSp">
        <pc:chgData name="Nicole Miller-Struttmann" userId="S::nicolem42@webster.edu::033cc765-ca50-4473-8448-fb7fb03c9eb0" providerId="AD" clId="Web-{C54A1D69-E226-3F2D-7FBE-B17CBED60128}" dt="2022-08-17T16:41:09.596" v="1658"/>
        <pc:sldMkLst>
          <pc:docMk/>
          <pc:sldMk cId="2885095762" sldId="352"/>
        </pc:sldMkLst>
        <pc:spChg chg="del mod">
          <ac:chgData name="Nicole Miller-Struttmann" userId="S::nicolem42@webster.edu::033cc765-ca50-4473-8448-fb7fb03c9eb0" providerId="AD" clId="Web-{C54A1D69-E226-3F2D-7FBE-B17CBED60128}" dt="2022-08-17T16:40:49.471" v="1648"/>
          <ac:spMkLst>
            <pc:docMk/>
            <pc:sldMk cId="2885095762" sldId="352"/>
            <ac:spMk id="3" creationId="{4178973F-E27E-4856-B11A-B94A1A51B786}"/>
          </ac:spMkLst>
        </pc:spChg>
        <pc:spChg chg="del">
          <ac:chgData name="Nicole Miller-Struttmann" userId="S::nicolem42@webster.edu::033cc765-ca50-4473-8448-fb7fb03c9eb0" providerId="AD" clId="Web-{C54A1D69-E226-3F2D-7FBE-B17CBED60128}" dt="2022-08-17T16:40:47.956" v="1647"/>
          <ac:spMkLst>
            <pc:docMk/>
            <pc:sldMk cId="2885095762" sldId="352"/>
            <ac:spMk id="5" creationId="{6E1F6569-658C-498F-A875-CBF4EB1B509D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6:38.181" v="949" actId="20577"/>
          <ac:spMkLst>
            <pc:docMk/>
            <pc:sldMk cId="2885095762" sldId="352"/>
            <ac:spMk id="9" creationId="{A7637400-B52E-40DF-80DC-193F44A33B6B}"/>
          </ac:spMkLst>
        </pc:spChg>
        <pc:spChg chg="add mod">
          <ac:chgData name="Nicole Miller-Struttmann" userId="S::nicolem42@webster.edu::033cc765-ca50-4473-8448-fb7fb03c9eb0" providerId="AD" clId="Web-{C54A1D69-E226-3F2D-7FBE-B17CBED60128}" dt="2022-08-17T16:40:52.862" v="1650" actId="20577"/>
          <ac:spMkLst>
            <pc:docMk/>
            <pc:sldMk cId="2885095762" sldId="352"/>
            <ac:spMk id="10" creationId="{84762E6D-34B3-7E6F-3307-FF66100E89E2}"/>
          </ac:spMkLst>
        </pc:spChg>
        <pc:spChg chg="mod">
          <ac:chgData name="Nicole Miller-Struttmann" userId="S::nicolem42@webster.edu::033cc765-ca50-4473-8448-fb7fb03c9eb0" providerId="AD" clId="Web-{C54A1D69-E226-3F2D-7FBE-B17CBED60128}" dt="2022-08-17T15:16:48.509" v="952" actId="20577"/>
          <ac:spMkLst>
            <pc:docMk/>
            <pc:sldMk cId="2885095762" sldId="352"/>
            <ac:spMk id="11" creationId="{9B38FB1F-4D03-47F1-83CA-476551315C44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9.580" v="1657"/>
          <ac:spMkLst>
            <pc:docMk/>
            <pc:sldMk cId="2885095762" sldId="352"/>
            <ac:spMk id="14" creationId="{8CCDC19F-3F4A-A698-9A98-78A35ADA016B}"/>
          </ac:spMkLst>
        </pc:spChg>
        <pc:spChg chg="add">
          <ac:chgData name="Nicole Miller-Struttmann" userId="S::nicolem42@webster.edu::033cc765-ca50-4473-8448-fb7fb03c9eb0" providerId="AD" clId="Web-{C54A1D69-E226-3F2D-7FBE-B17CBED60128}" dt="2022-08-17T16:41:09.596" v="1658"/>
          <ac:spMkLst>
            <pc:docMk/>
            <pc:sldMk cId="2885095762" sldId="352"/>
            <ac:spMk id="16" creationId="{0E355B56-0F93-B355-BDD5-D95606302228}"/>
          </ac:spMkLst>
        </pc:spChg>
        <pc:picChg chg="add">
          <ac:chgData name="Nicole Miller-Struttmann" userId="S::nicolem42@webster.edu::033cc765-ca50-4473-8448-fb7fb03c9eb0" providerId="AD" clId="Web-{C54A1D69-E226-3F2D-7FBE-B17CBED60128}" dt="2022-08-17T15:14:22.838" v="935"/>
          <ac:picMkLst>
            <pc:docMk/>
            <pc:sldMk cId="2885095762" sldId="352"/>
            <ac:picMk id="8" creationId="{A350AFF7-05F8-2866-B071-B35B873DFCD5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4:22.494" v="934"/>
          <ac:picMkLst>
            <pc:docMk/>
            <pc:sldMk cId="2885095762" sldId="352"/>
            <ac:picMk id="15" creationId="{66BFA91B-DF19-4E46-A26E-8966AB454E05}"/>
          </ac:picMkLst>
        </pc:picChg>
      </pc:sldChg>
      <pc:sldChg chg="mod modShow">
        <pc:chgData name="Nicole Miller-Struttmann" userId="S::nicolem42@webster.edu::033cc765-ca50-4473-8448-fb7fb03c9eb0" providerId="AD" clId="Web-{C54A1D69-E226-3F2D-7FBE-B17CBED60128}" dt="2022-08-17T15:14:15.588" v="933"/>
        <pc:sldMkLst>
          <pc:docMk/>
          <pc:sldMk cId="397096304" sldId="353"/>
        </pc:sldMkLst>
      </pc:sldChg>
      <pc:sldChg chg="delSp modSp">
        <pc:chgData name="Nicole Miller-Struttmann" userId="S::nicolem42@webster.edu::033cc765-ca50-4473-8448-fb7fb03c9eb0" providerId="AD" clId="Web-{C54A1D69-E226-3F2D-7FBE-B17CBED60128}" dt="2022-08-17T15:17:50.134" v="1009" actId="1076"/>
        <pc:sldMkLst>
          <pc:docMk/>
          <pc:sldMk cId="1008219549" sldId="354"/>
        </pc:sldMkLst>
        <pc:picChg chg="del">
          <ac:chgData name="Nicole Miller-Struttmann" userId="S::nicolem42@webster.edu::033cc765-ca50-4473-8448-fb7fb03c9eb0" providerId="AD" clId="Web-{C54A1D69-E226-3F2D-7FBE-B17CBED60128}" dt="2022-08-17T15:17:46.728" v="1007"/>
          <ac:picMkLst>
            <pc:docMk/>
            <pc:sldMk cId="1008219549" sldId="354"/>
            <ac:picMk id="14" creationId="{352FA7CE-589C-4C54-B509-230D82B9F2ED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7:49.462" v="1008" actId="1076"/>
          <ac:picMkLst>
            <pc:docMk/>
            <pc:sldMk cId="1008219549" sldId="354"/>
            <ac:picMk id="22" creationId="{B605E837-F3C5-44B0-8504-6F313FAD7A04}"/>
          </ac:picMkLst>
        </pc:picChg>
        <pc:picChg chg="del">
          <ac:chgData name="Nicole Miller-Struttmann" userId="S::nicolem42@webster.edu::033cc765-ca50-4473-8448-fb7fb03c9eb0" providerId="AD" clId="Web-{C54A1D69-E226-3F2D-7FBE-B17CBED60128}" dt="2022-08-17T15:15:47.837" v="943"/>
          <ac:picMkLst>
            <pc:docMk/>
            <pc:sldMk cId="1008219549" sldId="354"/>
            <ac:picMk id="23" creationId="{B4D9703B-F787-4710-B8A0-1F73A95553D2}"/>
          </ac:picMkLst>
        </pc:picChg>
        <pc:picChg chg="mod">
          <ac:chgData name="Nicole Miller-Struttmann" userId="S::nicolem42@webster.edu::033cc765-ca50-4473-8448-fb7fb03c9eb0" providerId="AD" clId="Web-{C54A1D69-E226-3F2D-7FBE-B17CBED60128}" dt="2022-08-17T15:17:50.134" v="1009" actId="1076"/>
          <ac:picMkLst>
            <pc:docMk/>
            <pc:sldMk cId="1008219549" sldId="354"/>
            <ac:picMk id="24" creationId="{ACFBB9E7-C649-494E-B402-6F7052B3E2E1}"/>
          </ac:picMkLst>
        </pc:picChg>
      </pc:sldChg>
      <pc:sldChg chg="del">
        <pc:chgData name="Nicole Miller-Struttmann" userId="S::nicolem42@webster.edu::033cc765-ca50-4473-8448-fb7fb03c9eb0" providerId="AD" clId="Web-{C54A1D69-E226-3F2D-7FBE-B17CBED60128}" dt="2022-08-17T14:46:26.605" v="46"/>
        <pc:sldMkLst>
          <pc:docMk/>
          <pc:sldMk cId="2129257697" sldId="355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1"/>
        <pc:sldMkLst>
          <pc:docMk/>
          <pc:sldMk cId="171509534" sldId="356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8"/>
        <pc:sldMkLst>
          <pc:docMk/>
          <pc:sldMk cId="929688561" sldId="357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74" v="30"/>
        <pc:sldMkLst>
          <pc:docMk/>
          <pc:sldMk cId="1953671798" sldId="358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8"/>
        <pc:sldMkLst>
          <pc:docMk/>
          <pc:sldMk cId="1779916328" sldId="359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58" v="29"/>
        <pc:sldMkLst>
          <pc:docMk/>
          <pc:sldMk cId="553754340" sldId="360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605" v="47"/>
        <pc:sldMkLst>
          <pc:docMk/>
          <pc:sldMk cId="2705781772" sldId="361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6"/>
        <pc:sldMkLst>
          <pc:docMk/>
          <pc:sldMk cId="1759138360" sldId="362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5"/>
        <pc:sldMkLst>
          <pc:docMk/>
          <pc:sldMk cId="830810315" sldId="363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4"/>
        <pc:sldMkLst>
          <pc:docMk/>
          <pc:sldMk cId="3535732560" sldId="364"/>
        </pc:sldMkLst>
      </pc:sldChg>
      <pc:sldChg chg="del">
        <pc:chgData name="Nicole Miller-Struttmann" userId="S::nicolem42@webster.edu::033cc765-ca50-4473-8448-fb7fb03c9eb0" providerId="AD" clId="Web-{C54A1D69-E226-3F2D-7FBE-B17CBED60128}" dt="2022-08-17T14:46:26.543" v="13"/>
        <pc:sldMkLst>
          <pc:docMk/>
          <pc:sldMk cId="3123006606" sldId="365"/>
        </pc:sldMkLst>
      </pc:sldChg>
      <pc:sldChg chg="modSp ord">
        <pc:chgData name="Nicole Miller-Struttmann" userId="S::nicolem42@webster.edu::033cc765-ca50-4473-8448-fb7fb03c9eb0" providerId="AD" clId="Web-{C54A1D69-E226-3F2D-7FBE-B17CBED60128}" dt="2022-08-17T15:34:38.492" v="1577"/>
        <pc:sldMkLst>
          <pc:docMk/>
          <pc:sldMk cId="3895957589" sldId="366"/>
        </pc:sldMkLst>
        <pc:spChg chg="mod">
          <ac:chgData name="Nicole Miller-Struttmann" userId="S::nicolem42@webster.edu::033cc765-ca50-4473-8448-fb7fb03c9eb0" providerId="AD" clId="Web-{C54A1D69-E226-3F2D-7FBE-B17CBED60128}" dt="2022-08-17T14:46:12.449" v="10" actId="20577"/>
          <ac:spMkLst>
            <pc:docMk/>
            <pc:sldMk cId="3895957589" sldId="366"/>
            <ac:spMk id="2" creationId="{B4607C54-6B38-E436-CC9D-0C6087C09253}"/>
          </ac:spMkLst>
        </pc:spChg>
      </pc:sldChg>
      <pc:sldChg chg="modNotes">
        <pc:chgData name="Nicole Miller-Struttmann" userId="S::nicolem42@webster.edu::033cc765-ca50-4473-8448-fb7fb03c9eb0" providerId="AD" clId="Web-{C54A1D69-E226-3F2D-7FBE-B17CBED60128}" dt="2022-08-17T15:09:11.682" v="741"/>
        <pc:sldMkLst>
          <pc:docMk/>
          <pc:sldMk cId="1748509599" sldId="367"/>
        </pc:sldMkLst>
      </pc:sldChg>
      <pc:sldChg chg="add replId">
        <pc:chgData name="Nicole Miller-Struttmann" userId="S::nicolem42@webster.edu::033cc765-ca50-4473-8448-fb7fb03c9eb0" providerId="AD" clId="Web-{C54A1D69-E226-3F2D-7FBE-B17CBED60128}" dt="2022-08-17T15:22:54.290" v="1122"/>
        <pc:sldMkLst>
          <pc:docMk/>
          <pc:sldMk cId="1353135671" sldId="368"/>
        </pc:sldMkLst>
      </pc:sldChg>
      <pc:sldChg chg="add ord replId modNotes">
        <pc:chgData name="Nicole Miller-Struttmann" userId="S::nicolem42@webster.edu::033cc765-ca50-4473-8448-fb7fb03c9eb0" providerId="AD" clId="Web-{C54A1D69-E226-3F2D-7FBE-B17CBED60128}" dt="2022-08-17T15:32:34.352" v="1575"/>
        <pc:sldMkLst>
          <pc:docMk/>
          <pc:sldMk cId="990789141" sldId="369"/>
        </pc:sldMkLst>
      </pc:sldChg>
      <pc:sldChg chg="new del">
        <pc:chgData name="Nicole Miller-Struttmann" userId="S::nicolem42@webster.edu::033cc765-ca50-4473-8448-fb7fb03c9eb0" providerId="AD" clId="Web-{C54A1D69-E226-3F2D-7FBE-B17CBED60128}" dt="2022-08-17T15:23:21.165" v="1153"/>
        <pc:sldMkLst>
          <pc:docMk/>
          <pc:sldMk cId="3663114065" sldId="369"/>
        </pc:sldMkLst>
      </pc:sldChg>
      <pc:sldChg chg="new del">
        <pc:chgData name="Nicole Miller-Struttmann" userId="S::nicolem42@webster.edu::033cc765-ca50-4473-8448-fb7fb03c9eb0" providerId="AD" clId="Web-{C54A1D69-E226-3F2D-7FBE-B17CBED60128}" dt="2022-08-17T15:26:20.415" v="1269"/>
        <pc:sldMkLst>
          <pc:docMk/>
          <pc:sldMk cId="579619011" sldId="370"/>
        </pc:sldMkLst>
      </pc:sldChg>
    </pc:docChg>
  </pc:docChgLst>
  <pc:docChgLst>
    <pc:chgData name="Michael Dawson" userId="S::michaeldawson21@webster.edu::a1677aa2-ddae-46fe-9679-a29127427c39" providerId="AD" clId="Web-{3045D2E6-594F-0A3C-0904-79182A00B910}"/>
    <pc:docChg chg="modSld">
      <pc:chgData name="Michael Dawson" userId="S::michaeldawson21@webster.edu::a1677aa2-ddae-46fe-9679-a29127427c39" providerId="AD" clId="Web-{3045D2E6-594F-0A3C-0904-79182A00B910}" dt="2022-08-17T14:25:09.298" v="12" actId="20577"/>
      <pc:docMkLst>
        <pc:docMk/>
      </pc:docMkLst>
      <pc:sldChg chg="modSp">
        <pc:chgData name="Michael Dawson" userId="S::michaeldawson21@webster.edu::a1677aa2-ddae-46fe-9679-a29127427c39" providerId="AD" clId="Web-{3045D2E6-594F-0A3C-0904-79182A00B910}" dt="2022-08-17T14:25:09.298" v="12" actId="20577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3045D2E6-594F-0A3C-0904-79182A00B910}" dt="2022-08-17T14:25:09.298" v="12" actId="20577"/>
          <ac:spMkLst>
            <pc:docMk/>
            <pc:sldMk cId="0" sldId="256"/>
            <ac:spMk id="92" creationId="{00000000-0000-0000-0000-000000000000}"/>
          </ac:spMkLst>
        </pc:spChg>
      </pc:sldChg>
    </pc:docChg>
  </pc:docChgLst>
  <pc:docChgLst>
    <pc:chgData name="Michael Dawson" userId="S::michaeldawson21@webster.edu::a1677aa2-ddae-46fe-9679-a29127427c39" providerId="AD" clId="Web-{3782CE63-D0D9-751E-F0C9-AC06DF19FC6A}"/>
    <pc:docChg chg="addSld modSld sldOrd">
      <pc:chgData name="Michael Dawson" userId="S::michaeldawson21@webster.edu::a1677aa2-ddae-46fe-9679-a29127427c39" providerId="AD" clId="Web-{3782CE63-D0D9-751E-F0C9-AC06DF19FC6A}" dt="2022-09-07T16:44:08.734" v="78"/>
      <pc:docMkLst>
        <pc:docMk/>
      </pc:docMkLst>
      <pc:sldChg chg="addSp delSp modSp mod modShow">
        <pc:chgData name="Michael Dawson" userId="S::michaeldawson21@webster.edu::a1677aa2-ddae-46fe-9679-a29127427c39" providerId="AD" clId="Web-{3782CE63-D0D9-751E-F0C9-AC06DF19FC6A}" dt="2022-09-07T16:44:08.734" v="78"/>
        <pc:sldMkLst>
          <pc:docMk/>
          <pc:sldMk cId="0" sldId="261"/>
        </pc:sldMkLst>
        <pc:picChg chg="add del mod">
          <ac:chgData name="Michael Dawson" userId="S::michaeldawson21@webster.edu::a1677aa2-ddae-46fe-9679-a29127427c39" providerId="AD" clId="Web-{3782CE63-D0D9-751E-F0C9-AC06DF19FC6A}" dt="2022-09-07T16:39:31.462" v="1"/>
          <ac:picMkLst>
            <pc:docMk/>
            <pc:sldMk cId="0" sldId="261"/>
            <ac:picMk id="2" creationId="{25B0167C-1BF9-B206-45B7-13D78902E4B0}"/>
          </ac:picMkLst>
        </pc:picChg>
      </pc:sldChg>
      <pc:sldChg chg="addSp modSp add ord">
        <pc:chgData name="Michael Dawson" userId="S::michaeldawson21@webster.edu::a1677aa2-ddae-46fe-9679-a29127427c39" providerId="AD" clId="Web-{3782CE63-D0D9-751E-F0C9-AC06DF19FC6A}" dt="2022-09-07T16:43:08.014" v="70" actId="20577"/>
        <pc:sldMkLst>
          <pc:docMk/>
          <pc:sldMk cId="1261919062" sldId="324"/>
        </pc:sldMkLst>
        <pc:spChg chg="add mod">
          <ac:chgData name="Michael Dawson" userId="S::michaeldawson21@webster.edu::a1677aa2-ddae-46fe-9679-a29127427c39" providerId="AD" clId="Web-{3782CE63-D0D9-751E-F0C9-AC06DF19FC6A}" dt="2022-09-07T16:41:37.934" v="40" actId="1076"/>
          <ac:spMkLst>
            <pc:docMk/>
            <pc:sldMk cId="1261919062" sldId="324"/>
            <ac:spMk id="2" creationId="{AB49199E-4EE4-EDCF-46FA-2DC474667902}"/>
          </ac:spMkLst>
        </pc:spChg>
        <pc:spChg chg="mod">
          <ac:chgData name="Michael Dawson" userId="S::michaeldawson21@webster.edu::a1677aa2-ddae-46fe-9679-a29127427c39" providerId="AD" clId="Web-{3782CE63-D0D9-751E-F0C9-AC06DF19FC6A}" dt="2022-09-07T16:43:08.014" v="70" actId="20577"/>
          <ac:spMkLst>
            <pc:docMk/>
            <pc:sldMk cId="1261919062" sldId="324"/>
            <ac:spMk id="197" creationId="{00000000-0000-0000-0000-000000000000}"/>
          </ac:spMkLst>
        </pc:spChg>
        <pc:picChg chg="mod">
          <ac:chgData name="Michael Dawson" userId="S::michaeldawson21@webster.edu::a1677aa2-ddae-46fe-9679-a29127427c39" providerId="AD" clId="Web-{3782CE63-D0D9-751E-F0C9-AC06DF19FC6A}" dt="2022-09-07T16:42:38.920" v="64" actId="1076"/>
          <ac:picMkLst>
            <pc:docMk/>
            <pc:sldMk cId="1261919062" sldId="324"/>
            <ac:picMk id="198" creationId="{00000000-0000-0000-0000-000000000000}"/>
          </ac:picMkLst>
        </pc:picChg>
        <pc:picChg chg="mod">
          <ac:chgData name="Michael Dawson" userId="S::michaeldawson21@webster.edu::a1677aa2-ddae-46fe-9679-a29127427c39" providerId="AD" clId="Web-{3782CE63-D0D9-751E-F0C9-AC06DF19FC6A}" dt="2022-09-07T16:42:52.326" v="68" actId="1076"/>
          <ac:picMkLst>
            <pc:docMk/>
            <pc:sldMk cId="1261919062" sldId="324"/>
            <ac:picMk id="199" creationId="{00000000-0000-0000-0000-000000000000}"/>
          </ac:picMkLst>
        </pc:picChg>
        <pc:picChg chg="mod">
          <ac:chgData name="Michael Dawson" userId="S::michaeldawson21@webster.edu::a1677aa2-ddae-46fe-9679-a29127427c39" providerId="AD" clId="Web-{3782CE63-D0D9-751E-F0C9-AC06DF19FC6A}" dt="2022-09-07T16:42:50.232" v="67" actId="14100"/>
          <ac:picMkLst>
            <pc:docMk/>
            <pc:sldMk cId="1261919062" sldId="324"/>
            <ac:picMk id="200" creationId="{00000000-0000-0000-0000-000000000000}"/>
          </ac:picMkLst>
        </pc:picChg>
        <pc:picChg chg="mod">
          <ac:chgData name="Michael Dawson" userId="S::michaeldawson21@webster.edu::a1677aa2-ddae-46fe-9679-a29127427c39" providerId="AD" clId="Web-{3782CE63-D0D9-751E-F0C9-AC06DF19FC6A}" dt="2022-09-07T16:41:44.559" v="42" actId="1076"/>
          <ac:picMkLst>
            <pc:docMk/>
            <pc:sldMk cId="1261919062" sldId="324"/>
            <ac:picMk id="201" creationId="{00000000-0000-0000-0000-000000000000}"/>
          </ac:picMkLst>
        </pc:picChg>
      </pc:sldChg>
      <pc:sldChg chg="add">
        <pc:chgData name="Michael Dawson" userId="S::michaeldawson21@webster.edu::a1677aa2-ddae-46fe-9679-a29127427c39" providerId="AD" clId="Web-{3782CE63-D0D9-751E-F0C9-AC06DF19FC6A}" dt="2022-09-07T16:40:40.401" v="4"/>
        <pc:sldMkLst>
          <pc:docMk/>
          <pc:sldMk cId="152280189" sldId="325"/>
        </pc:sldMkLst>
      </pc:sldChg>
      <pc:sldChg chg="add">
        <pc:chgData name="Michael Dawson" userId="S::michaeldawson21@webster.edu::a1677aa2-ddae-46fe-9679-a29127427c39" providerId="AD" clId="Web-{3782CE63-D0D9-751E-F0C9-AC06DF19FC6A}" dt="2022-09-07T16:40:40.479" v="5"/>
        <pc:sldMkLst>
          <pc:docMk/>
          <pc:sldMk cId="2952752810" sldId="326"/>
        </pc:sldMkLst>
      </pc:sldChg>
      <pc:sldChg chg="add">
        <pc:chgData name="Michael Dawson" userId="S::michaeldawson21@webster.edu::a1677aa2-ddae-46fe-9679-a29127427c39" providerId="AD" clId="Web-{3782CE63-D0D9-751E-F0C9-AC06DF19FC6A}" dt="2022-09-07T16:40:40.573" v="6"/>
        <pc:sldMkLst>
          <pc:docMk/>
          <pc:sldMk cId="3961783723" sldId="327"/>
        </pc:sldMkLst>
      </pc:sldChg>
      <pc:sldChg chg="modSp add">
        <pc:chgData name="Michael Dawson" userId="S::michaeldawson21@webster.edu::a1677aa2-ddae-46fe-9679-a29127427c39" providerId="AD" clId="Web-{3782CE63-D0D9-751E-F0C9-AC06DF19FC6A}" dt="2022-09-07T16:43:16.155" v="71" actId="1076"/>
        <pc:sldMkLst>
          <pc:docMk/>
          <pc:sldMk cId="2167456894" sldId="328"/>
        </pc:sldMkLst>
        <pc:spChg chg="mod">
          <ac:chgData name="Michael Dawson" userId="S::michaeldawson21@webster.edu::a1677aa2-ddae-46fe-9679-a29127427c39" providerId="AD" clId="Web-{3782CE63-D0D9-751E-F0C9-AC06DF19FC6A}" dt="2022-09-07T16:43:16.155" v="71" actId="1076"/>
          <ac:spMkLst>
            <pc:docMk/>
            <pc:sldMk cId="2167456894" sldId="328"/>
            <ac:spMk id="139" creationId="{00000000-0000-0000-0000-000000000000}"/>
          </ac:spMkLst>
        </pc:spChg>
      </pc:sldChg>
      <pc:sldChg chg="add">
        <pc:chgData name="Michael Dawson" userId="S::michaeldawson21@webster.edu::a1677aa2-ddae-46fe-9679-a29127427c39" providerId="AD" clId="Web-{3782CE63-D0D9-751E-F0C9-AC06DF19FC6A}" dt="2022-09-07T16:43:58.078" v="72"/>
        <pc:sldMkLst>
          <pc:docMk/>
          <pc:sldMk cId="3441751983" sldId="329"/>
        </pc:sldMkLst>
      </pc:sldChg>
      <pc:sldChg chg="add">
        <pc:chgData name="Michael Dawson" userId="S::michaeldawson21@webster.edu::a1677aa2-ddae-46fe-9679-a29127427c39" providerId="AD" clId="Web-{3782CE63-D0D9-751E-F0C9-AC06DF19FC6A}" dt="2022-09-07T16:43:58.109" v="73"/>
        <pc:sldMkLst>
          <pc:docMk/>
          <pc:sldMk cId="684865698" sldId="330"/>
        </pc:sldMkLst>
      </pc:sldChg>
      <pc:sldChg chg="add">
        <pc:chgData name="Michael Dawson" userId="S::michaeldawson21@webster.edu::a1677aa2-ddae-46fe-9679-a29127427c39" providerId="AD" clId="Web-{3782CE63-D0D9-751E-F0C9-AC06DF19FC6A}" dt="2022-09-07T16:43:58.125" v="74"/>
        <pc:sldMkLst>
          <pc:docMk/>
          <pc:sldMk cId="818360124" sldId="331"/>
        </pc:sldMkLst>
      </pc:sldChg>
      <pc:sldChg chg="add">
        <pc:chgData name="Michael Dawson" userId="S::michaeldawson21@webster.edu::a1677aa2-ddae-46fe-9679-a29127427c39" providerId="AD" clId="Web-{3782CE63-D0D9-751E-F0C9-AC06DF19FC6A}" dt="2022-09-07T16:43:58.156" v="75"/>
        <pc:sldMkLst>
          <pc:docMk/>
          <pc:sldMk cId="2828137246" sldId="332"/>
        </pc:sldMkLst>
      </pc:sldChg>
      <pc:sldChg chg="add">
        <pc:chgData name="Michael Dawson" userId="S::michaeldawson21@webster.edu::a1677aa2-ddae-46fe-9679-a29127427c39" providerId="AD" clId="Web-{3782CE63-D0D9-751E-F0C9-AC06DF19FC6A}" dt="2022-09-07T16:43:58.218" v="76"/>
        <pc:sldMkLst>
          <pc:docMk/>
          <pc:sldMk cId="1612759774" sldId="333"/>
        </pc:sldMkLst>
      </pc:sldChg>
      <pc:sldChg chg="add">
        <pc:chgData name="Michael Dawson" userId="S::michaeldawson21@webster.edu::a1677aa2-ddae-46fe-9679-a29127427c39" providerId="AD" clId="Web-{3782CE63-D0D9-751E-F0C9-AC06DF19FC6A}" dt="2022-09-07T16:43:58.265" v="77"/>
        <pc:sldMkLst>
          <pc:docMk/>
          <pc:sldMk cId="956681027" sldId="334"/>
        </pc:sldMkLst>
      </pc:sldChg>
    </pc:docChg>
  </pc:docChgLst>
  <pc:docChgLst>
    <pc:chgData name="Michael Dawson" userId="S::michaeldawson21@webster.edu::a1677aa2-ddae-46fe-9679-a29127427c39" providerId="AD" clId="Web-{27EDA918-F17E-4A07-8B61-8EF02B4EA61F}"/>
    <pc:docChg chg="addSld delSld">
      <pc:chgData name="Michael Dawson" userId="S::michaeldawson21@webster.edu::a1677aa2-ddae-46fe-9679-a29127427c39" providerId="AD" clId="Web-{27EDA918-F17E-4A07-8B61-8EF02B4EA61F}" dt="2021-06-28T18:42:42.100" v="1"/>
      <pc:docMkLst>
        <pc:docMk/>
      </pc:docMkLst>
      <pc:sldChg chg="new del">
        <pc:chgData name="Michael Dawson" userId="S::michaeldawson21@webster.edu::a1677aa2-ddae-46fe-9679-a29127427c39" providerId="AD" clId="Web-{27EDA918-F17E-4A07-8B61-8EF02B4EA61F}" dt="2021-06-28T18:42:42.100" v="1"/>
        <pc:sldMkLst>
          <pc:docMk/>
          <pc:sldMk cId="1582105848" sldId="366"/>
        </pc:sldMkLst>
      </pc:sldChg>
    </pc:docChg>
  </pc:docChgLst>
  <pc:docChgLst>
    <pc:chgData name="Michael Dawson" userId="S::michaeldawson21@webster.edu::a1677aa2-ddae-46fe-9679-a29127427c39" providerId="AD" clId="Web-{4FBE4CC4-BF85-B124-3394-03DD1E2DBEA8}"/>
    <pc:docChg chg="delSld modSld">
      <pc:chgData name="Michael Dawson" userId="S::michaeldawson21@webster.edu::a1677aa2-ddae-46fe-9679-a29127427c39" providerId="AD" clId="Web-{4FBE4CC4-BF85-B124-3394-03DD1E2DBEA8}" dt="2022-09-07T16:32:40.850" v="68"/>
      <pc:docMkLst>
        <pc:docMk/>
      </pc:docMkLst>
      <pc:sldChg chg="modSp">
        <pc:chgData name="Michael Dawson" userId="S::michaeldawson21@webster.edu::a1677aa2-ddae-46fe-9679-a29127427c39" providerId="AD" clId="Web-{4FBE4CC4-BF85-B124-3394-03DD1E2DBEA8}" dt="2022-09-07T16:31:39.723" v="13" actId="20577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4FBE4CC4-BF85-B124-3394-03DD1E2DBEA8}" dt="2022-09-07T16:31:39.723" v="13" actId="20577"/>
          <ac:spMkLst>
            <pc:docMk/>
            <pc:sldMk cId="0" sldId="256"/>
            <ac:spMk id="91" creationId="{00000000-0000-0000-0000-000000000000}"/>
          </ac:spMkLst>
        </pc:spChg>
      </pc:sldChg>
      <pc:sldChg chg="del">
        <pc:chgData name="Michael Dawson" userId="S::michaeldawson21@webster.edu::a1677aa2-ddae-46fe-9679-a29127427c39" providerId="AD" clId="Web-{4FBE4CC4-BF85-B124-3394-03DD1E2DBEA8}" dt="2022-09-07T16:31:49.348" v="15"/>
        <pc:sldMkLst>
          <pc:docMk/>
          <pc:sldMk cId="0" sldId="260"/>
        </pc:sldMkLst>
      </pc:sldChg>
      <pc:sldChg chg="modSp">
        <pc:chgData name="Michael Dawson" userId="S::michaeldawson21@webster.edu::a1677aa2-ddae-46fe-9679-a29127427c39" providerId="AD" clId="Web-{4FBE4CC4-BF85-B124-3394-03DD1E2DBEA8}" dt="2022-09-07T16:32:10.365" v="35" actId="20577"/>
        <pc:sldMkLst>
          <pc:docMk/>
          <pc:sldMk cId="0" sldId="261"/>
        </pc:sldMkLst>
        <pc:spChg chg="mod">
          <ac:chgData name="Michael Dawson" userId="S::michaeldawson21@webster.edu::a1677aa2-ddae-46fe-9679-a29127427c39" providerId="AD" clId="Web-{4FBE4CC4-BF85-B124-3394-03DD1E2DBEA8}" dt="2022-09-07T16:32:10.365" v="35" actId="20577"/>
          <ac:spMkLst>
            <pc:docMk/>
            <pc:sldMk cId="0" sldId="261"/>
            <ac:spMk id="149" creationId="{00000000-0000-0000-0000-000000000000}"/>
          </ac:spMkLst>
        </pc:spChg>
      </pc:sldChg>
      <pc:sldChg chg="del">
        <pc:chgData name="Michael Dawson" userId="S::michaeldawson21@webster.edu::a1677aa2-ddae-46fe-9679-a29127427c39" providerId="AD" clId="Web-{4FBE4CC4-BF85-B124-3394-03DD1E2DBEA8}" dt="2022-09-07T16:32:19.537" v="41"/>
        <pc:sldMkLst>
          <pc:docMk/>
          <pc:sldMk cId="0" sldId="270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1.803" v="42"/>
        <pc:sldMkLst>
          <pc:docMk/>
          <pc:sldMk cId="0" sldId="271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1.818" v="43"/>
        <pc:sldMkLst>
          <pc:docMk/>
          <pc:sldMk cId="0" sldId="272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1.896" v="45"/>
        <pc:sldMkLst>
          <pc:docMk/>
          <pc:sldMk cId="0" sldId="273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4.365" v="48"/>
        <pc:sldMkLst>
          <pc:docMk/>
          <pc:sldMk cId="0" sldId="274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5.209" v="49"/>
        <pc:sldMkLst>
          <pc:docMk/>
          <pc:sldMk cId="0" sldId="275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6.115" v="50"/>
        <pc:sldMkLst>
          <pc:docMk/>
          <pc:sldMk cId="0" sldId="276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7.115" v="51"/>
        <pc:sldMkLst>
          <pc:docMk/>
          <pc:sldMk cId="0" sldId="277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2.521" v="46"/>
        <pc:sldMkLst>
          <pc:docMk/>
          <pc:sldMk cId="0" sldId="279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2.241" v="55"/>
        <pc:sldMkLst>
          <pc:docMk/>
          <pc:sldMk cId="0" sldId="280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4.678" v="56"/>
        <pc:sldMkLst>
          <pc:docMk/>
          <pc:sldMk cId="0" sldId="281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4.725" v="57"/>
        <pc:sldMkLst>
          <pc:docMk/>
          <pc:sldMk cId="0" sldId="282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4.741" v="58"/>
        <pc:sldMkLst>
          <pc:docMk/>
          <pc:sldMk cId="0" sldId="283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4.850" v="59"/>
        <pc:sldMkLst>
          <pc:docMk/>
          <pc:sldMk cId="0" sldId="284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5.366" v="60"/>
        <pc:sldMkLst>
          <pc:docMk/>
          <pc:sldMk cId="0" sldId="285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5.881" v="61"/>
        <pc:sldMkLst>
          <pc:docMk/>
          <pc:sldMk cId="0" sldId="286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6.381" v="62"/>
        <pc:sldMkLst>
          <pc:docMk/>
          <pc:sldMk cId="0" sldId="287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6.881" v="63"/>
        <pc:sldMkLst>
          <pc:docMk/>
          <pc:sldMk cId="0" sldId="288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7.397" v="64"/>
        <pc:sldMkLst>
          <pc:docMk/>
          <pc:sldMk cId="0" sldId="289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7.866" v="65"/>
        <pc:sldMkLst>
          <pc:docMk/>
          <pc:sldMk cId="0" sldId="290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8.413" v="66"/>
        <pc:sldMkLst>
          <pc:docMk/>
          <pc:sldMk cId="0" sldId="291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40.553" v="67"/>
        <pc:sldMkLst>
          <pc:docMk/>
          <pc:sldMk cId="0" sldId="292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40.850" v="68"/>
        <pc:sldMkLst>
          <pc:docMk/>
          <pc:sldMk cId="0" sldId="293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1.881" v="44"/>
        <pc:sldMkLst>
          <pc:docMk/>
          <pc:sldMk cId="0" sldId="298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14.490" v="36"/>
        <pc:sldMkLst>
          <pc:docMk/>
          <pc:sldMk cId="628045409" sldId="349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15.334" v="37"/>
        <pc:sldMkLst>
          <pc:docMk/>
          <pc:sldMk cId="71538232" sldId="350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16.521" v="39"/>
        <pc:sldMkLst>
          <pc:docMk/>
          <pc:sldMk cId="1444476598" sldId="351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15.912" v="38"/>
        <pc:sldMkLst>
          <pc:docMk/>
          <pc:sldMk cId="2885095762" sldId="352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16.896" v="40"/>
        <pc:sldMkLst>
          <pc:docMk/>
          <pc:sldMk cId="1008219549" sldId="354"/>
        </pc:sldMkLst>
      </pc:sldChg>
      <pc:sldChg chg="del">
        <pc:chgData name="Michael Dawson" userId="S::michaeldawson21@webster.edu::a1677aa2-ddae-46fe-9679-a29127427c39" providerId="AD" clId="Web-{4FBE4CC4-BF85-B124-3394-03DD1E2DBEA8}" dt="2022-09-07T16:31:41.207" v="14"/>
        <pc:sldMkLst>
          <pc:docMk/>
          <pc:sldMk cId="1748509599" sldId="367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0.819" v="54"/>
        <pc:sldMkLst>
          <pc:docMk/>
          <pc:sldMk cId="1353135671" sldId="368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3.381" v="47"/>
        <pc:sldMkLst>
          <pc:docMk/>
          <pc:sldMk cId="990789141" sldId="369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27.975" v="52"/>
        <pc:sldMkLst>
          <pc:docMk/>
          <pc:sldMk cId="1387056389" sldId="370"/>
        </pc:sldMkLst>
      </pc:sldChg>
      <pc:sldChg chg="del">
        <pc:chgData name="Michael Dawson" userId="S::michaeldawson21@webster.edu::a1677aa2-ddae-46fe-9679-a29127427c39" providerId="AD" clId="Web-{4FBE4CC4-BF85-B124-3394-03DD1E2DBEA8}" dt="2022-09-07T16:32:30.756" v="53"/>
        <pc:sldMkLst>
          <pc:docMk/>
          <pc:sldMk cId="423457474" sldId="371"/>
        </pc:sldMkLst>
      </pc:sldChg>
    </pc:docChg>
  </pc:docChgLst>
  <pc:docChgLst>
    <pc:chgData name="Nicole Miller-Struttmann" userId="033cc765-ca50-4473-8448-fb7fb03c9eb0" providerId="ADAL" clId="{07A9A0F3-481E-DA40-A551-D29E4B7ACECD}"/>
    <pc:docChg chg="undo custSel modSld">
      <pc:chgData name="Nicole Miller-Struttmann" userId="033cc765-ca50-4473-8448-fb7fb03c9eb0" providerId="ADAL" clId="{07A9A0F3-481E-DA40-A551-D29E4B7ACECD}" dt="2022-11-30T16:00:44.077" v="2" actId="1076"/>
      <pc:docMkLst>
        <pc:docMk/>
      </pc:docMkLst>
      <pc:sldChg chg="modSp mod">
        <pc:chgData name="Nicole Miller-Struttmann" userId="033cc765-ca50-4473-8448-fb7fb03c9eb0" providerId="ADAL" clId="{07A9A0F3-481E-DA40-A551-D29E4B7ACECD}" dt="2022-11-30T15:57:30.079" v="0" actId="14861"/>
        <pc:sldMkLst>
          <pc:docMk/>
          <pc:sldMk cId="1261919062" sldId="324"/>
        </pc:sldMkLst>
        <pc:picChg chg="mod">
          <ac:chgData name="Nicole Miller-Struttmann" userId="033cc765-ca50-4473-8448-fb7fb03c9eb0" providerId="ADAL" clId="{07A9A0F3-481E-DA40-A551-D29E4B7ACECD}" dt="2022-11-30T15:57:30.079" v="0" actId="14861"/>
          <ac:picMkLst>
            <pc:docMk/>
            <pc:sldMk cId="1261919062" sldId="324"/>
            <ac:picMk id="198" creationId="{00000000-0000-0000-0000-000000000000}"/>
          </ac:picMkLst>
        </pc:picChg>
        <pc:picChg chg="mod">
          <ac:chgData name="Nicole Miller-Struttmann" userId="033cc765-ca50-4473-8448-fb7fb03c9eb0" providerId="ADAL" clId="{07A9A0F3-481E-DA40-A551-D29E4B7ACECD}" dt="2022-11-30T15:57:30.079" v="0" actId="14861"/>
          <ac:picMkLst>
            <pc:docMk/>
            <pc:sldMk cId="1261919062" sldId="324"/>
            <ac:picMk id="199" creationId="{00000000-0000-0000-0000-000000000000}"/>
          </ac:picMkLst>
        </pc:picChg>
        <pc:picChg chg="mod">
          <ac:chgData name="Nicole Miller-Struttmann" userId="033cc765-ca50-4473-8448-fb7fb03c9eb0" providerId="ADAL" clId="{07A9A0F3-481E-DA40-A551-D29E4B7ACECD}" dt="2022-11-30T15:57:30.079" v="0" actId="14861"/>
          <ac:picMkLst>
            <pc:docMk/>
            <pc:sldMk cId="1261919062" sldId="324"/>
            <ac:picMk id="200" creationId="{00000000-0000-0000-0000-000000000000}"/>
          </ac:picMkLst>
        </pc:picChg>
      </pc:sldChg>
      <pc:sldChg chg="modSp mod">
        <pc:chgData name="Nicole Miller-Struttmann" userId="033cc765-ca50-4473-8448-fb7fb03c9eb0" providerId="ADAL" clId="{07A9A0F3-481E-DA40-A551-D29E4B7ACECD}" dt="2022-11-30T16:00:44.077" v="2" actId="1076"/>
        <pc:sldMkLst>
          <pc:docMk/>
          <pc:sldMk cId="3821392136" sldId="346"/>
        </pc:sldMkLst>
        <pc:spChg chg="mod">
          <ac:chgData name="Nicole Miller-Struttmann" userId="033cc765-ca50-4473-8448-fb7fb03c9eb0" providerId="ADAL" clId="{07A9A0F3-481E-DA40-A551-D29E4B7ACECD}" dt="2022-11-30T16:00:44.077" v="2" actId="1076"/>
          <ac:spMkLst>
            <pc:docMk/>
            <pc:sldMk cId="3821392136" sldId="346"/>
            <ac:spMk id="3" creationId="{866716A1-5DA0-9DD5-FDF4-3AFCA7303711}"/>
          </ac:spMkLst>
        </pc:spChg>
      </pc:sldChg>
    </pc:docChg>
  </pc:docChgLst>
  <pc:docChgLst>
    <pc:chgData name="Nicole Miller-Struttmann" userId="S::nicolem42@webster.edu::033cc765-ca50-4473-8448-fb7fb03c9eb0" providerId="AD" clId="Web-{59DDBABA-22C2-0F28-E67D-C85DD931DC39}"/>
    <pc:docChg chg="modSld">
      <pc:chgData name="Nicole Miller-Struttmann" userId="S::nicolem42@webster.edu::033cc765-ca50-4473-8448-fb7fb03c9eb0" providerId="AD" clId="Web-{59DDBABA-22C2-0F28-E67D-C85DD931DC39}" dt="2021-11-02T16:50:44.961" v="18" actId="14100"/>
      <pc:docMkLst>
        <pc:docMk/>
      </pc:docMkLst>
      <pc:sldChg chg="modSp">
        <pc:chgData name="Nicole Miller-Struttmann" userId="S::nicolem42@webster.edu::033cc765-ca50-4473-8448-fb7fb03c9eb0" providerId="AD" clId="Web-{59DDBABA-22C2-0F28-E67D-C85DD931DC39}" dt="2021-11-02T16:50:44.961" v="18" actId="14100"/>
        <pc:sldMkLst>
          <pc:docMk/>
          <pc:sldMk cId="0" sldId="256"/>
        </pc:sldMkLst>
        <pc:spChg chg="mod">
          <ac:chgData name="Nicole Miller-Struttmann" userId="S::nicolem42@webster.edu::033cc765-ca50-4473-8448-fb7fb03c9eb0" providerId="AD" clId="Web-{59DDBABA-22C2-0F28-E67D-C85DD931DC39}" dt="2021-11-02T16:50:14.321" v="7" actId="20577"/>
          <ac:spMkLst>
            <pc:docMk/>
            <pc:sldMk cId="0" sldId="256"/>
            <ac:spMk id="91" creationId="{00000000-0000-0000-0000-000000000000}"/>
          </ac:spMkLst>
        </pc:spChg>
        <pc:spChg chg="mod">
          <ac:chgData name="Nicole Miller-Struttmann" userId="S::nicolem42@webster.edu::033cc765-ca50-4473-8448-fb7fb03c9eb0" providerId="AD" clId="Web-{59DDBABA-22C2-0F28-E67D-C85DD931DC39}" dt="2021-11-02T16:50:44.961" v="18" actId="14100"/>
          <ac:spMkLst>
            <pc:docMk/>
            <pc:sldMk cId="0" sldId="256"/>
            <ac:spMk id="92" creationId="{00000000-0000-0000-0000-000000000000}"/>
          </ac:spMkLst>
        </pc:spChg>
      </pc:sldChg>
    </pc:docChg>
  </pc:docChgLst>
  <pc:docChgLst>
    <pc:chgData name="Nicole Miller-Struttmann" userId="S::nicolem42@webster.edu::033cc765-ca50-4473-8448-fb7fb03c9eb0" providerId="AD" clId="Web-{6C5503B4-A68E-5A8F-4F3F-C1D0FB323713}"/>
    <pc:docChg chg="delSld">
      <pc:chgData name="Nicole Miller-Struttmann" userId="S::nicolem42@webster.edu::033cc765-ca50-4473-8448-fb7fb03c9eb0" providerId="AD" clId="Web-{6C5503B4-A68E-5A8F-4F3F-C1D0FB323713}" dt="2022-08-19T21:21:20.357" v="1"/>
      <pc:docMkLst>
        <pc:docMk/>
      </pc:docMkLst>
      <pc:sldChg chg="del">
        <pc:chgData name="Nicole Miller-Struttmann" userId="S::nicolem42@webster.edu::033cc765-ca50-4473-8448-fb7fb03c9eb0" providerId="AD" clId="Web-{6C5503B4-A68E-5A8F-4F3F-C1D0FB323713}" dt="2022-08-19T21:21:17.467" v="0"/>
        <pc:sldMkLst>
          <pc:docMk/>
          <pc:sldMk cId="0" sldId="257"/>
        </pc:sldMkLst>
      </pc:sldChg>
      <pc:sldChg chg="del">
        <pc:chgData name="Nicole Miller-Struttmann" userId="S::nicolem42@webster.edu::033cc765-ca50-4473-8448-fb7fb03c9eb0" providerId="AD" clId="Web-{6C5503B4-A68E-5A8F-4F3F-C1D0FB323713}" dt="2022-08-19T21:21:20.357" v="1"/>
        <pc:sldMkLst>
          <pc:docMk/>
          <pc:sldMk cId="0" sldId="258"/>
        </pc:sldMkLst>
      </pc:sldChg>
    </pc:docChg>
  </pc:docChgLst>
  <pc:docChgLst>
    <pc:chgData name="Michael Dawson" userId="S::michaeldawson21@webster.edu::a1677aa2-ddae-46fe-9679-a29127427c39" providerId="AD" clId="Web-{89A9B29F-30C0-B000-F010-BEB2E762E3BA}"/>
    <pc:docChg chg="addSld delSld modSld">
      <pc:chgData name="Michael Dawson" userId="S::michaeldawson21@webster.edu::a1677aa2-ddae-46fe-9679-a29127427c39" providerId="AD" clId="Web-{89A9B29F-30C0-B000-F010-BEB2E762E3BA}" dt="2021-03-09T19:17:41.428" v="8"/>
      <pc:docMkLst>
        <pc:docMk/>
      </pc:docMkLst>
      <pc:sldChg chg="addSp delSp modSp add del replId">
        <pc:chgData name="Michael Dawson" userId="S::michaeldawson21@webster.edu::a1677aa2-ddae-46fe-9679-a29127427c39" providerId="AD" clId="Web-{89A9B29F-30C0-B000-F010-BEB2E762E3BA}" dt="2021-03-09T19:17:41.428" v="8"/>
        <pc:sldMkLst>
          <pc:docMk/>
          <pc:sldMk cId="2296399566" sldId="355"/>
        </pc:sldMkLst>
        <pc:spChg chg="del mod">
          <ac:chgData name="Michael Dawson" userId="S::michaeldawson21@webster.edu::a1677aa2-ddae-46fe-9679-a29127427c39" providerId="AD" clId="Web-{89A9B29F-30C0-B000-F010-BEB2E762E3BA}" dt="2021-03-09T19:17:30.428" v="5"/>
          <ac:spMkLst>
            <pc:docMk/>
            <pc:sldMk cId="2296399566" sldId="355"/>
            <ac:spMk id="139" creationId="{00000000-0000-0000-0000-000000000000}"/>
          </ac:spMkLst>
        </pc:spChg>
        <pc:picChg chg="add del mod">
          <ac:chgData name="Michael Dawson" userId="S::michaeldawson21@webster.edu::a1677aa2-ddae-46fe-9679-a29127427c39" providerId="AD" clId="Web-{89A9B29F-30C0-B000-F010-BEB2E762E3BA}" dt="2021-03-09T19:17:34.537" v="7"/>
          <ac:picMkLst>
            <pc:docMk/>
            <pc:sldMk cId="2296399566" sldId="355"/>
            <ac:picMk id="2" creationId="{47CD8E98-6225-4870-9615-BB91BE3B926B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4.771" v="3"/>
          <ac:picMkLst>
            <pc:docMk/>
            <pc:sldMk cId="2296399566" sldId="355"/>
            <ac:picMk id="140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3.459" v="2"/>
          <ac:picMkLst>
            <pc:docMk/>
            <pc:sldMk cId="2296399566" sldId="355"/>
            <ac:picMk id="141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89A9B29F-30C0-B000-F010-BEB2E762E3BA}" dt="2021-03-09T19:17:23.428" v="1"/>
          <ac:picMkLst>
            <pc:docMk/>
            <pc:sldMk cId="2296399566" sldId="355"/>
            <ac:picMk id="142" creationId="{00000000-0000-0000-0000-000000000000}"/>
          </ac:picMkLst>
        </pc:picChg>
      </pc:sldChg>
    </pc:docChg>
  </pc:docChgLst>
  <pc:docChgLst>
    <pc:chgData name="Nicole Miller-Struttmann" userId="033cc765-ca50-4473-8448-fb7fb03c9eb0" providerId="ADAL" clId="{78A1F60A-9C7D-1E40-B536-FC80DC8F5091}"/>
    <pc:docChg chg="modSld">
      <pc:chgData name="Nicole Miller-Struttmann" userId="033cc765-ca50-4473-8448-fb7fb03c9eb0" providerId="ADAL" clId="{78A1F60A-9C7D-1E40-B536-FC80DC8F5091}" dt="2023-06-28T16:32:14.365" v="3" actId="729"/>
      <pc:docMkLst>
        <pc:docMk/>
      </pc:docMkLst>
      <pc:sldChg chg="mod modShow">
        <pc:chgData name="Nicole Miller-Struttmann" userId="033cc765-ca50-4473-8448-fb7fb03c9eb0" providerId="ADAL" clId="{78A1F60A-9C7D-1E40-B536-FC80DC8F5091}" dt="2023-06-28T16:31:30.377" v="0" actId="729"/>
        <pc:sldMkLst>
          <pc:docMk/>
          <pc:sldMk cId="2167456894" sldId="328"/>
        </pc:sldMkLst>
      </pc:sldChg>
      <pc:sldChg chg="mod modShow">
        <pc:chgData name="Nicole Miller-Struttmann" userId="033cc765-ca50-4473-8448-fb7fb03c9eb0" providerId="ADAL" clId="{78A1F60A-9C7D-1E40-B536-FC80DC8F5091}" dt="2023-06-28T16:32:08.341" v="2" actId="729"/>
        <pc:sldMkLst>
          <pc:docMk/>
          <pc:sldMk cId="4257837587" sldId="337"/>
        </pc:sldMkLst>
      </pc:sldChg>
      <pc:sldChg chg="mod modShow">
        <pc:chgData name="Nicole Miller-Struttmann" userId="033cc765-ca50-4473-8448-fb7fb03c9eb0" providerId="ADAL" clId="{78A1F60A-9C7D-1E40-B536-FC80DC8F5091}" dt="2023-06-28T16:32:05.813" v="1" actId="729"/>
        <pc:sldMkLst>
          <pc:docMk/>
          <pc:sldMk cId="3963670044" sldId="338"/>
        </pc:sldMkLst>
      </pc:sldChg>
      <pc:sldChg chg="mod modShow">
        <pc:chgData name="Nicole Miller-Struttmann" userId="033cc765-ca50-4473-8448-fb7fb03c9eb0" providerId="ADAL" clId="{78A1F60A-9C7D-1E40-B536-FC80DC8F5091}" dt="2023-06-28T16:32:14.365" v="3" actId="729"/>
        <pc:sldMkLst>
          <pc:docMk/>
          <pc:sldMk cId="2850215148" sldId="339"/>
        </pc:sldMkLst>
      </pc:sldChg>
    </pc:docChg>
  </pc:docChgLst>
  <pc:docChgLst>
    <pc:chgData name="Nicole Miller-Struttmann" userId="S::nicolem42@webster.edu::033cc765-ca50-4473-8448-fb7fb03c9eb0" providerId="AD" clId="Web-{28F81ADE-C3FA-EDF8-4FA4-10BB6E61929F}"/>
    <pc:docChg chg="addSld delSld modSld">
      <pc:chgData name="Nicole Miller-Struttmann" userId="S::nicolem42@webster.edu::033cc765-ca50-4473-8448-fb7fb03c9eb0" providerId="AD" clId="Web-{28F81ADE-C3FA-EDF8-4FA4-10BB6E61929F}" dt="2022-07-27T16:22:41.461" v="45" actId="20577"/>
      <pc:docMkLst>
        <pc:docMk/>
      </pc:docMkLst>
      <pc:sldChg chg="new del">
        <pc:chgData name="Nicole Miller-Struttmann" userId="S::nicolem42@webster.edu::033cc765-ca50-4473-8448-fb7fb03c9eb0" providerId="AD" clId="Web-{28F81ADE-C3FA-EDF8-4FA4-10BB6E61929F}" dt="2022-07-27T16:16:51.303" v="1"/>
        <pc:sldMkLst>
          <pc:docMk/>
          <pc:sldMk cId="618908568" sldId="366"/>
        </pc:sldMkLst>
      </pc:sldChg>
      <pc:sldChg chg="new del">
        <pc:chgData name="Nicole Miller-Struttmann" userId="S::nicolem42@webster.edu::033cc765-ca50-4473-8448-fb7fb03c9eb0" providerId="AD" clId="Web-{28F81ADE-C3FA-EDF8-4FA4-10BB6E61929F}" dt="2022-07-27T16:16:55.100" v="3"/>
        <pc:sldMkLst>
          <pc:docMk/>
          <pc:sldMk cId="1966091497" sldId="366"/>
        </pc:sldMkLst>
      </pc:sldChg>
      <pc:sldChg chg="addSp delSp modSp add replId">
        <pc:chgData name="Nicole Miller-Struttmann" userId="S::nicolem42@webster.edu::033cc765-ca50-4473-8448-fb7fb03c9eb0" providerId="AD" clId="Web-{28F81ADE-C3FA-EDF8-4FA4-10BB6E61929F}" dt="2022-07-27T16:22:41.461" v="45" actId="20577"/>
        <pc:sldMkLst>
          <pc:docMk/>
          <pc:sldMk cId="3895957589" sldId="366"/>
        </pc:sldMkLst>
        <pc:spChg chg="add mod">
          <ac:chgData name="Nicole Miller-Struttmann" userId="S::nicolem42@webster.edu::033cc765-ca50-4473-8448-fb7fb03c9eb0" providerId="AD" clId="Web-{28F81ADE-C3FA-EDF8-4FA4-10BB6E61929F}" dt="2022-07-27T16:22:41.461" v="45" actId="20577"/>
          <ac:spMkLst>
            <pc:docMk/>
            <pc:sldMk cId="3895957589" sldId="366"/>
            <ac:spMk id="2" creationId="{B4607C54-6B38-E436-CC9D-0C6087C09253}"/>
          </ac:spMkLst>
        </pc:spChg>
        <pc:graphicFrameChg chg="del">
          <ac:chgData name="Nicole Miller-Struttmann" userId="S::nicolem42@webster.edu::033cc765-ca50-4473-8448-fb7fb03c9eb0" providerId="AD" clId="Web-{28F81ADE-C3FA-EDF8-4FA4-10BB6E61929F}" dt="2022-07-27T16:17:08.256" v="5"/>
          <ac:graphicFrameMkLst>
            <pc:docMk/>
            <pc:sldMk cId="3895957589" sldId="366"/>
            <ac:graphicFrameMk id="416" creationId="{00000000-0000-0000-0000-000000000000}"/>
          </ac:graphicFrameMkLst>
        </pc:graphicFrameChg>
      </pc:sldChg>
      <pc:sldChg chg="new del">
        <pc:chgData name="Nicole Miller-Struttmann" userId="S::nicolem42@webster.edu::033cc765-ca50-4473-8448-fb7fb03c9eb0" providerId="AD" clId="Web-{28F81ADE-C3FA-EDF8-4FA4-10BB6E61929F}" dt="2022-07-27T16:17:44.272" v="7"/>
        <pc:sldMkLst>
          <pc:docMk/>
          <pc:sldMk cId="1266130550" sldId="367"/>
        </pc:sldMkLst>
      </pc:sldChg>
    </pc:docChg>
  </pc:docChgLst>
  <pc:docChgLst>
    <pc:chgData name="Nicole Miller-Struttmann" userId="S::nicolem42@webster.edu::033cc765-ca50-4473-8448-fb7fb03c9eb0" providerId="AD" clId="Web-{46B1DE43-1A8A-B694-C0A4-E312DEDF4922}"/>
    <pc:docChg chg="modSld">
      <pc:chgData name="Nicole Miller-Struttmann" userId="S::nicolem42@webster.edu::033cc765-ca50-4473-8448-fb7fb03c9eb0" providerId="AD" clId="Web-{46B1DE43-1A8A-B694-C0A4-E312DEDF4922}" dt="2023-06-28T18:42:23.198" v="3"/>
      <pc:docMkLst>
        <pc:docMk/>
      </pc:docMkLst>
      <pc:sldChg chg="mod modShow">
        <pc:chgData name="Nicole Miller-Struttmann" userId="S::nicolem42@webster.edu::033cc765-ca50-4473-8448-fb7fb03c9eb0" providerId="AD" clId="Web-{46B1DE43-1A8A-B694-C0A4-E312DEDF4922}" dt="2023-06-28T18:42:23.198" v="3"/>
        <pc:sldMkLst>
          <pc:docMk/>
          <pc:sldMk cId="3325050653" sldId="340"/>
        </pc:sldMkLst>
      </pc:sldChg>
      <pc:sldChg chg="mod modShow">
        <pc:chgData name="Nicole Miller-Struttmann" userId="S::nicolem42@webster.edu::033cc765-ca50-4473-8448-fb7fb03c9eb0" providerId="AD" clId="Web-{46B1DE43-1A8A-B694-C0A4-E312DEDF4922}" dt="2023-06-28T18:42:23.151" v="2"/>
        <pc:sldMkLst>
          <pc:docMk/>
          <pc:sldMk cId="3941020090" sldId="341"/>
        </pc:sldMkLst>
      </pc:sldChg>
      <pc:sldChg chg="mod modShow">
        <pc:chgData name="Nicole Miller-Struttmann" userId="S::nicolem42@webster.edu::033cc765-ca50-4473-8448-fb7fb03c9eb0" providerId="AD" clId="Web-{46B1DE43-1A8A-B694-C0A4-E312DEDF4922}" dt="2023-06-28T18:42:23.026" v="0"/>
        <pc:sldMkLst>
          <pc:docMk/>
          <pc:sldMk cId="2117658894" sldId="342"/>
        </pc:sldMkLst>
      </pc:sldChg>
      <pc:sldChg chg="mod modShow">
        <pc:chgData name="Nicole Miller-Struttmann" userId="S::nicolem42@webster.edu::033cc765-ca50-4473-8448-fb7fb03c9eb0" providerId="AD" clId="Web-{46B1DE43-1A8A-B694-C0A4-E312DEDF4922}" dt="2023-06-28T18:42:23.089" v="1"/>
        <pc:sldMkLst>
          <pc:docMk/>
          <pc:sldMk cId="2419194027" sldId="343"/>
        </pc:sldMkLst>
      </pc:sldChg>
    </pc:docChg>
  </pc:docChgLst>
  <pc:docChgLst>
    <pc:chgData name="Michael Dawson" userId="S::michaeldawson21@webster.edu::a1677aa2-ddae-46fe-9679-a29127427c39" providerId="AD" clId="Web-{9230861D-F78C-5B4B-EB84-954FF0B126EC}"/>
    <pc:docChg chg="addSld delSld modSld">
      <pc:chgData name="Michael Dawson" userId="S::michaeldawson21@webster.edu::a1677aa2-ddae-46fe-9679-a29127427c39" providerId="AD" clId="Web-{9230861D-F78C-5B4B-EB84-954FF0B126EC}" dt="2021-03-09T18:52:10.201" v="304" actId="1076"/>
      <pc:docMkLst>
        <pc:docMk/>
      </pc:docMkLst>
      <pc:sldChg chg="modSp">
        <pc:chgData name="Michael Dawson" userId="S::michaeldawson21@webster.edu::a1677aa2-ddae-46fe-9679-a29127427c39" providerId="AD" clId="Web-{9230861D-F78C-5B4B-EB84-954FF0B126EC}" dt="2021-03-09T18:16:50.051" v="1" actId="20577"/>
        <pc:sldMkLst>
          <pc:docMk/>
          <pc:sldMk cId="0" sldId="256"/>
        </pc:sldMkLst>
        <pc:spChg chg="mod">
          <ac:chgData name="Michael Dawson" userId="S::michaeldawson21@webster.edu::a1677aa2-ddae-46fe-9679-a29127427c39" providerId="AD" clId="Web-{9230861D-F78C-5B4B-EB84-954FF0B126EC}" dt="2021-03-09T18:16:50.051" v="1" actId="20577"/>
          <ac:spMkLst>
            <pc:docMk/>
            <pc:sldMk cId="0" sldId="256"/>
            <ac:spMk id="91" creationId="{00000000-0000-0000-0000-000000000000}"/>
          </ac:spMkLst>
        </pc:spChg>
      </pc:sldChg>
      <pc:sldChg chg="modSp del">
        <pc:chgData name="Michael Dawson" userId="S::michaeldawson21@webster.edu::a1677aa2-ddae-46fe-9679-a29127427c39" providerId="AD" clId="Web-{9230861D-F78C-5B4B-EB84-954FF0B126EC}" dt="2021-03-09T18:37:27.419" v="221"/>
        <pc:sldMkLst>
          <pc:docMk/>
          <pc:sldMk cId="0" sldId="262"/>
        </pc:sldMkLst>
        <pc:picChg chg="mod">
          <ac:chgData name="Michael Dawson" userId="S::michaeldawson21@webster.edu::a1677aa2-ddae-46fe-9679-a29127427c39" providerId="AD" clId="Web-{9230861D-F78C-5B4B-EB84-954FF0B126EC}" dt="2021-03-09T18:18:53.960" v="2" actId="1076"/>
          <ac:picMkLst>
            <pc:docMk/>
            <pc:sldMk cId="0" sldId="262"/>
            <ac:picMk id="157" creationId="{00000000-0000-0000-0000-000000000000}"/>
          </ac:picMkLst>
        </pc:picChg>
      </pc:sldChg>
      <pc:sldChg chg="del">
        <pc:chgData name="Michael Dawson" userId="S::michaeldawson21@webster.edu::a1677aa2-ddae-46fe-9679-a29127427c39" providerId="AD" clId="Web-{9230861D-F78C-5B4B-EB84-954FF0B126EC}" dt="2021-03-09T18:37:28.481" v="222"/>
        <pc:sldMkLst>
          <pc:docMk/>
          <pc:sldMk cId="0" sldId="263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29.528" v="223"/>
        <pc:sldMkLst>
          <pc:docMk/>
          <pc:sldMk cId="0" sldId="264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0.262" v="224"/>
        <pc:sldMkLst>
          <pc:docMk/>
          <pc:sldMk cId="0" sldId="265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2.387" v="225"/>
        <pc:sldMkLst>
          <pc:docMk/>
          <pc:sldMk cId="0" sldId="266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3.731" v="226"/>
        <pc:sldMkLst>
          <pc:docMk/>
          <pc:sldMk cId="0" sldId="267"/>
        </pc:sldMkLst>
      </pc:sldChg>
      <pc:sldChg chg="del">
        <pc:chgData name="Michael Dawson" userId="S::michaeldawson21@webster.edu::a1677aa2-ddae-46fe-9679-a29127427c39" providerId="AD" clId="Web-{9230861D-F78C-5B4B-EB84-954FF0B126EC}" dt="2021-03-09T18:37:38.528" v="227"/>
        <pc:sldMkLst>
          <pc:docMk/>
          <pc:sldMk cId="0" sldId="268"/>
        </pc:sldMkLst>
      </pc:sldChg>
      <pc:sldChg chg="addSp delSp modSp del">
        <pc:chgData name="Michael Dawson" userId="S::michaeldawson21@webster.edu::a1677aa2-ddae-46fe-9679-a29127427c39" providerId="AD" clId="Web-{9230861D-F78C-5B4B-EB84-954FF0B126EC}" dt="2021-03-09T18:51:58.248" v="303"/>
        <pc:sldMkLst>
          <pc:docMk/>
          <pc:sldMk cId="0" sldId="269"/>
        </pc:sldMkLst>
        <pc:picChg chg="add mod">
          <ac:chgData name="Michael Dawson" userId="S::michaeldawson21@webster.edu::a1677aa2-ddae-46fe-9679-a29127427c39" providerId="AD" clId="Web-{9230861D-F78C-5B4B-EB84-954FF0B126EC}" dt="2021-03-09T18:28:06.705" v="104" actId="1076"/>
          <ac:picMkLst>
            <pc:docMk/>
            <pc:sldMk cId="0" sldId="269"/>
            <ac:picMk id="2" creationId="{239C2EB0-3F08-40B0-B490-5A57A7A7E3FC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27:26.298" v="97"/>
          <ac:picMkLst>
            <pc:docMk/>
            <pc:sldMk cId="0" sldId="269"/>
            <ac:picMk id="210" creationId="{00000000-0000-0000-0000-000000000000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27:54.814" v="102"/>
          <ac:picMkLst>
            <pc:docMk/>
            <pc:sldMk cId="0" sldId="269"/>
            <ac:picMk id="211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3:29.867" v="172"/>
        <pc:sldMkLst>
          <pc:docMk/>
          <pc:sldMk cId="2368883067" sldId="348"/>
        </pc:sldMkLst>
        <pc:spChg chg="add del">
          <ac:chgData name="Michael Dawson" userId="S::michaeldawson21@webster.edu::a1677aa2-ddae-46fe-9679-a29127427c39" providerId="AD" clId="Web-{9230861D-F78C-5B4B-EB84-954FF0B126EC}" dt="2021-03-09T18:22:45.558" v="12"/>
          <ac:spMkLst>
            <pc:docMk/>
            <pc:sldMk cId="2368883067" sldId="348"/>
            <ac:spMk id="2" creationId="{49CBA80C-9E42-434F-BEBD-18B6E8B9E3C1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4:43.248" v="49" actId="1076"/>
          <ac:spMkLst>
            <pc:docMk/>
            <pc:sldMk cId="2368883067" sldId="348"/>
            <ac:spMk id="3" creationId="{4178973F-E27E-4856-B11A-B94A1A51B786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23:56.950" v="33"/>
          <ac:spMkLst>
            <pc:docMk/>
            <pc:sldMk cId="2368883067" sldId="348"/>
            <ac:spMk id="4" creationId="{2ECCD43F-8ADA-4D87-A29B-B5531DCE2348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5:14.389" v="60" actId="1076"/>
          <ac:spMkLst>
            <pc:docMk/>
            <pc:sldMk cId="2368883067" sldId="348"/>
            <ac:spMk id="5" creationId="{6E1F6569-658C-498F-A875-CBF4EB1B509D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3:17.086" v="170"/>
          <ac:spMkLst>
            <pc:docMk/>
            <pc:sldMk cId="2368883067" sldId="348"/>
            <ac:spMk id="6" creationId="{0692FB0E-5ECE-4737-ACF0-FEB2CB218971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3:29.867" v="172"/>
          <ac:spMkLst>
            <pc:docMk/>
            <pc:sldMk cId="2368883067" sldId="348"/>
            <ac:spMk id="9" creationId="{02CB4A21-BCE7-4E6A-A30C-85F1BC92298A}"/>
          </ac:spMkLst>
        </pc:spChg>
        <pc:spChg chg="del mod">
          <ac:chgData name="Michael Dawson" userId="S::michaeldawson21@webster.edu::a1677aa2-ddae-46fe-9679-a29127427c39" providerId="AD" clId="Web-{9230861D-F78C-5B4B-EB84-954FF0B126EC}" dt="2021-03-09T18:32:56.945" v="168"/>
          <ac:spMkLst>
            <pc:docMk/>
            <pc:sldMk cId="2368883067" sldId="348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3:17.211" v="171"/>
          <ac:picMkLst>
            <pc:docMk/>
            <pc:sldMk cId="2368883067" sldId="348"/>
            <ac:picMk id="7" creationId="{18EDF4EC-AFCB-41FB-B454-A06816B40643}"/>
          </ac:picMkLst>
        </pc:picChg>
        <pc:picChg chg="del mod">
          <ac:chgData name="Michael Dawson" userId="S::michaeldawson21@webster.edu::a1677aa2-ddae-46fe-9679-a29127427c39" providerId="AD" clId="Web-{9230861D-F78C-5B4B-EB84-954FF0B126EC}" dt="2021-03-09T18:32:58.460" v="169"/>
          <ac:picMkLst>
            <pc:docMk/>
            <pc:sldMk cId="2368883067" sldId="348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2:44.538" v="167" actId="14100"/>
        <pc:sldMkLst>
          <pc:docMk/>
          <pc:sldMk cId="628045409" sldId="349"/>
        </pc:sldMkLst>
        <pc:spChg chg="mod">
          <ac:chgData name="Michael Dawson" userId="S::michaeldawson21@webster.edu::a1677aa2-ddae-46fe-9679-a29127427c39" providerId="AD" clId="Web-{9230861D-F78C-5B4B-EB84-954FF0B126EC}" dt="2021-03-09T18:32:44.538" v="167" actId="14100"/>
          <ac:spMkLst>
            <pc:docMk/>
            <pc:sldMk cId="628045409" sldId="349"/>
            <ac:spMk id="3" creationId="{4178973F-E27E-4856-B11A-B94A1A51B786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32:37.491" v="165" actId="1076"/>
          <ac:spMkLst>
            <pc:docMk/>
            <pc:sldMk cId="628045409" sldId="349"/>
            <ac:spMk id="5" creationId="{6E1F6569-658C-498F-A875-CBF4EB1B509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9:33.503" v="124" actId="20577"/>
          <ac:spMkLst>
            <pc:docMk/>
            <pc:sldMk cId="628045409" sldId="349"/>
            <ac:spMk id="6" creationId="{03FCA962-CC80-4A29-B6BC-35E11602C6E9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1:46.318" v="155"/>
          <ac:spMkLst>
            <pc:docMk/>
            <pc:sldMk cId="628045409" sldId="349"/>
            <ac:spMk id="8" creationId="{987E6678-0919-4018-9B43-768EA5F0183E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29:46.910" v="130"/>
          <ac:spMkLst>
            <pc:docMk/>
            <pc:sldMk cId="628045409" sldId="349"/>
            <ac:spMk id="10" creationId="{0DDEF130-0F8E-462C-A25F-754DEA6CD9BA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29:43.488" v="129" actId="20577"/>
          <ac:spMkLst>
            <pc:docMk/>
            <pc:sldMk cId="628045409" sldId="349"/>
            <ac:spMk id="11" creationId="{09ADE618-A0C4-44C4-8BEB-2423683BB90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2:27.382" v="164" actId="20577"/>
          <ac:spMkLst>
            <pc:docMk/>
            <pc:sldMk cId="628045409" sldId="349"/>
            <ac:spMk id="14" creationId="{1D63FC74-9273-4745-BD6B-B1B8AFA9AA40}"/>
          </ac:spMkLst>
        </pc:spChg>
        <pc:spChg chg="del mod">
          <ac:chgData name="Michael Dawson" userId="S::michaeldawson21@webster.edu::a1677aa2-ddae-46fe-9679-a29127427c39" providerId="AD" clId="Web-{9230861D-F78C-5B4B-EB84-954FF0B126EC}" dt="2021-03-09T18:32:03.412" v="159"/>
          <ac:spMkLst>
            <pc:docMk/>
            <pc:sldMk cId="628045409" sldId="349"/>
            <ac:spMk id="149" creationId="{00000000-0000-0000-0000-000000000000}"/>
          </ac:spMkLst>
        </pc:spChg>
        <pc:picChg chg="add mod">
          <ac:chgData name="Michael Dawson" userId="S::michaeldawson21@webster.edu::a1677aa2-ddae-46fe-9679-a29127427c39" providerId="AD" clId="Web-{9230861D-F78C-5B4B-EB84-954FF0B126EC}" dt="2021-03-09T18:28:26.830" v="110" actId="1076"/>
          <ac:picMkLst>
            <pc:docMk/>
            <pc:sldMk cId="628045409" sldId="349"/>
            <ac:picMk id="2" creationId="{B4C68741-F369-4CCF-87D8-50F787994888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28:24.393" v="109" actId="1076"/>
          <ac:picMkLst>
            <pc:docMk/>
            <pc:sldMk cId="628045409" sldId="349"/>
            <ac:picMk id="4" creationId="{1A042DC3-2498-4656-964A-EFA224F93E20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1:56.631" v="158" actId="1076"/>
          <ac:picMkLst>
            <pc:docMk/>
            <pc:sldMk cId="628045409" sldId="349"/>
            <ac:picMk id="9" creationId="{6F0DA5EC-EDE3-45B8-AF5F-D8121F76AEFA}"/>
          </ac:picMkLst>
        </pc:picChg>
        <pc:picChg chg="del mod">
          <ac:chgData name="Michael Dawson" userId="S::michaeldawson21@webster.edu::a1677aa2-ddae-46fe-9679-a29127427c39" providerId="AD" clId="Web-{9230861D-F78C-5B4B-EB84-954FF0B126EC}" dt="2021-03-09T18:31:51.334" v="156"/>
          <ac:picMkLst>
            <pc:docMk/>
            <pc:sldMk cId="628045409" sldId="349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37:04.606" v="214"/>
        <pc:sldMkLst>
          <pc:docMk/>
          <pc:sldMk cId="71538232" sldId="350"/>
        </pc:sldMkLst>
        <pc:spChg chg="add">
          <ac:chgData name="Michael Dawson" userId="S::michaeldawson21@webster.edu::a1677aa2-ddae-46fe-9679-a29127427c39" providerId="AD" clId="Web-{9230861D-F78C-5B4B-EB84-954FF0B126EC}" dt="2021-03-09T18:34:12.727" v="181"/>
          <ac:spMkLst>
            <pc:docMk/>
            <pc:sldMk cId="71538232" sldId="350"/>
            <ac:spMk id="2" creationId="{E3BF66EA-F9EB-4A8A-BA2B-8BFFF13C87A1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15.031" v="87" actId="20577"/>
          <ac:spMkLst>
            <pc:docMk/>
            <pc:sldMk cId="71538232" sldId="350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4:55.384" v="193"/>
          <ac:spMkLst>
            <pc:docMk/>
            <pc:sldMk cId="71538232" sldId="350"/>
            <ac:spMk id="7" creationId="{20BED66C-33C8-4587-BD3D-5D78E891513C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04.403" v="213"/>
          <ac:spMkLst>
            <pc:docMk/>
            <pc:sldMk cId="71538232" sldId="350"/>
            <ac:spMk id="13" creationId="{B43E4E3C-E9B0-4867-AE18-455FEF72C119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04.606" v="214"/>
          <ac:spMkLst>
            <pc:docMk/>
            <pc:sldMk cId="71538232" sldId="350"/>
            <ac:spMk id="15" creationId="{DDE52960-4C6F-4C2B-B72B-E916DFFD84D0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40.461" v="173"/>
          <ac:spMkLst>
            <pc:docMk/>
            <pc:sldMk cId="71538232" sldId="350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12.837" v="182"/>
          <ac:picMkLst>
            <pc:docMk/>
            <pc:sldMk cId="71538232" sldId="350"/>
            <ac:picMk id="4" creationId="{A760B8F5-7A66-4E0E-8A13-5F8E472371EC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6:44.558" v="212" actId="14100"/>
          <ac:picMkLst>
            <pc:docMk/>
            <pc:sldMk cId="71538232" sldId="350"/>
            <ac:picMk id="9" creationId="{2B8B5246-CB10-446D-8102-12CDE7095F7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36:40.168" v="210" actId="1076"/>
          <ac:picMkLst>
            <pc:docMk/>
            <pc:sldMk cId="71538232" sldId="350"/>
            <ac:picMk id="11" creationId="{0611225F-990D-42CF-8A1D-F32D92730CCD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41.742" v="174"/>
          <ac:picMkLst>
            <pc:docMk/>
            <pc:sldMk cId="71538232" sldId="350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44:35.489" v="255" actId="14100"/>
        <pc:sldMkLst>
          <pc:docMk/>
          <pc:sldMk cId="1444476598" sldId="351"/>
        </pc:sldMkLst>
        <pc:spChg chg="add">
          <ac:chgData name="Michael Dawson" userId="S::michaeldawson21@webster.edu::a1677aa2-ddae-46fe-9679-a29127427c39" providerId="AD" clId="Web-{9230861D-F78C-5B4B-EB84-954FF0B126EC}" dt="2021-03-09T18:34:20.259" v="183"/>
          <ac:spMkLst>
            <pc:docMk/>
            <pc:sldMk cId="1444476598" sldId="351"/>
            <ac:spMk id="2" creationId="{F0209441-F9E5-4E6E-B2C3-83092C18E3FD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32.859" v="92" actId="20577"/>
          <ac:spMkLst>
            <pc:docMk/>
            <pc:sldMk cId="1444476598" sldId="351"/>
            <ac:spMk id="3" creationId="{4178973F-E27E-4856-B11A-B94A1A51B786}"/>
          </ac:spMkLst>
        </pc:spChg>
        <pc:spChg chg="add del">
          <ac:chgData name="Michael Dawson" userId="S::michaeldawson21@webster.edu::a1677aa2-ddae-46fe-9679-a29127427c39" providerId="AD" clId="Web-{9230861D-F78C-5B4B-EB84-954FF0B126EC}" dt="2021-03-09T18:34:43.290" v="191"/>
          <ac:spMkLst>
            <pc:docMk/>
            <pc:sldMk cId="1444476598" sldId="351"/>
            <ac:spMk id="7" creationId="{A90AFAE6-8CB3-4A64-819B-E2DCA773B73B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4:59.822" v="194"/>
          <ac:spMkLst>
            <pc:docMk/>
            <pc:sldMk cId="1444476598" sldId="351"/>
            <ac:spMk id="11" creationId="{0D50177E-07EF-4719-B686-19B3176035FA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0.403" v="215"/>
          <ac:spMkLst>
            <pc:docMk/>
            <pc:sldMk cId="1444476598" sldId="351"/>
            <ac:spMk id="13" creationId="{7DE956E1-4F24-4EE6-8F30-8E1BD541B31E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0.512" v="216"/>
          <ac:spMkLst>
            <pc:docMk/>
            <pc:sldMk cId="1444476598" sldId="351"/>
            <ac:spMk id="15" creationId="{B52851AF-B250-4887-B323-9D2E21354A48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45.492" v="175"/>
          <ac:spMkLst>
            <pc:docMk/>
            <pc:sldMk cId="1444476598" sldId="351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20.368" v="184"/>
          <ac:picMkLst>
            <pc:docMk/>
            <pc:sldMk cId="1444476598" sldId="351"/>
            <ac:picMk id="4" creationId="{69F692B7-086C-4FEA-82F2-A3038E0A2AF0}"/>
          </ac:picMkLst>
        </pc:picChg>
        <pc:picChg chg="add del">
          <ac:chgData name="Michael Dawson" userId="S::michaeldawson21@webster.edu::a1677aa2-ddae-46fe-9679-a29127427c39" providerId="AD" clId="Web-{9230861D-F78C-5B4B-EB84-954FF0B126EC}" dt="2021-03-09T18:34:45.228" v="192"/>
          <ac:picMkLst>
            <pc:docMk/>
            <pc:sldMk cId="1444476598" sldId="351"/>
            <ac:picMk id="9" creationId="{79A3FE72-FC18-4BD7-8EFE-2694A58A07BE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4:35.489" v="255" actId="14100"/>
          <ac:picMkLst>
            <pc:docMk/>
            <pc:sldMk cId="1444476598" sldId="351"/>
            <ac:picMk id="17" creationId="{D57C8AE5-0208-4239-84A5-3C16881C9C14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4:27.755" v="253" actId="1076"/>
          <ac:picMkLst>
            <pc:docMk/>
            <pc:sldMk cId="1444476598" sldId="351"/>
            <ac:picMk id="19" creationId="{D7A601D9-92D7-45A4-A73C-F4C984297743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46.414" v="176"/>
          <ac:picMkLst>
            <pc:docMk/>
            <pc:sldMk cId="1444476598" sldId="351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47:16.008" v="263" actId="1076"/>
        <pc:sldMkLst>
          <pc:docMk/>
          <pc:sldMk cId="2885095762" sldId="352"/>
        </pc:sldMkLst>
        <pc:spChg chg="add">
          <ac:chgData name="Michael Dawson" userId="S::michaeldawson21@webster.edu::a1677aa2-ddae-46fe-9679-a29127427c39" providerId="AD" clId="Web-{9230861D-F78C-5B4B-EB84-954FF0B126EC}" dt="2021-03-09T18:34:29.868" v="187"/>
          <ac:spMkLst>
            <pc:docMk/>
            <pc:sldMk cId="2885095762" sldId="352"/>
            <ac:spMk id="2" creationId="{3C24A811-DFB8-4230-B5E2-40AEF0920C31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37.687" v="94" actId="20577"/>
          <ac:spMkLst>
            <pc:docMk/>
            <pc:sldMk cId="2885095762" sldId="352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5:05.588" v="195"/>
          <ac:spMkLst>
            <pc:docMk/>
            <pc:sldMk cId="2885095762" sldId="352"/>
            <ac:spMk id="7" creationId="{794C609A-DF92-4E78-B683-CDFA1D242633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6.372" v="217"/>
          <ac:spMkLst>
            <pc:docMk/>
            <pc:sldMk cId="2885095762" sldId="352"/>
            <ac:spMk id="9" creationId="{A7637400-B52E-40DF-80DC-193F44A33B6B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16.497" v="218"/>
          <ac:spMkLst>
            <pc:docMk/>
            <pc:sldMk cId="2885095762" sldId="352"/>
            <ac:spMk id="11" creationId="{9B38FB1F-4D03-47F1-83CA-476551315C44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50.758" v="177"/>
          <ac:spMkLst>
            <pc:docMk/>
            <pc:sldMk cId="2885095762" sldId="352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29.993" v="188"/>
          <ac:picMkLst>
            <pc:docMk/>
            <pc:sldMk cId="2885095762" sldId="352"/>
            <ac:picMk id="4" creationId="{BCD71790-0808-4C12-A594-CB23EFD96B0A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6:00.194" v="259" actId="1076"/>
          <ac:picMkLst>
            <pc:docMk/>
            <pc:sldMk cId="2885095762" sldId="352"/>
            <ac:picMk id="13" creationId="{E59587B9-9CD9-4962-891E-1D8E79C5020A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16.008" v="263" actId="1076"/>
          <ac:picMkLst>
            <pc:docMk/>
            <pc:sldMk cId="2885095762" sldId="352"/>
            <ac:picMk id="15" creationId="{66BFA91B-DF19-4E46-A26E-8966AB454E05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51.758" v="178"/>
          <ac:picMkLst>
            <pc:docMk/>
            <pc:sldMk cId="2885095762" sldId="352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51:45.482" v="302" actId="1076"/>
        <pc:sldMkLst>
          <pc:docMk/>
          <pc:sldMk cId="397096304" sldId="353"/>
        </pc:sldMkLst>
        <pc:spChg chg="add">
          <ac:chgData name="Michael Dawson" userId="S::michaeldawson21@webster.edu::a1677aa2-ddae-46fe-9679-a29127427c39" providerId="AD" clId="Web-{9230861D-F78C-5B4B-EB84-954FF0B126EC}" dt="2021-03-09T18:34:37.431" v="189"/>
          <ac:spMkLst>
            <pc:docMk/>
            <pc:sldMk cId="397096304" sldId="353"/>
            <ac:spMk id="2" creationId="{76679335-CBB1-4825-B357-E4FE1A0457DA}"/>
          </ac:spMkLst>
        </pc:spChg>
        <pc:spChg chg="mod">
          <ac:chgData name="Michael Dawson" userId="S::michaeldawson21@webster.edu::a1677aa2-ddae-46fe-9679-a29127427c39" providerId="AD" clId="Web-{9230861D-F78C-5B4B-EB84-954FF0B126EC}" dt="2021-03-09T18:26:42.281" v="96" actId="20577"/>
          <ac:spMkLst>
            <pc:docMk/>
            <pc:sldMk cId="397096304" sldId="353"/>
            <ac:spMk id="3" creationId="{4178973F-E27E-4856-B11A-B94A1A51B786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5:13.041" v="196"/>
          <ac:spMkLst>
            <pc:docMk/>
            <pc:sldMk cId="397096304" sldId="353"/>
            <ac:spMk id="7" creationId="{3DD3FC9C-2AA4-426F-B349-6FA7AE5659B0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21.762" v="219"/>
          <ac:spMkLst>
            <pc:docMk/>
            <pc:sldMk cId="397096304" sldId="353"/>
            <ac:spMk id="9" creationId="{015576A6-2C55-439C-B80C-07DE98704205}"/>
          </ac:spMkLst>
        </pc:spChg>
        <pc:spChg chg="add">
          <ac:chgData name="Michael Dawson" userId="S::michaeldawson21@webster.edu::a1677aa2-ddae-46fe-9679-a29127427c39" providerId="AD" clId="Web-{9230861D-F78C-5B4B-EB84-954FF0B126EC}" dt="2021-03-09T18:37:21.872" v="220"/>
          <ac:spMkLst>
            <pc:docMk/>
            <pc:sldMk cId="397096304" sldId="353"/>
            <ac:spMk id="11" creationId="{F7137688-25FB-4566-84A8-E486A4E90694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3:55.930" v="179"/>
          <ac:spMkLst>
            <pc:docMk/>
            <pc:sldMk cId="397096304" sldId="353"/>
            <ac:spMk id="149" creationId="{00000000-0000-0000-0000-000000000000}"/>
          </ac:spMkLst>
        </pc:spChg>
        <pc:picChg chg="add">
          <ac:chgData name="Michael Dawson" userId="S::michaeldawson21@webster.edu::a1677aa2-ddae-46fe-9679-a29127427c39" providerId="AD" clId="Web-{9230861D-F78C-5B4B-EB84-954FF0B126EC}" dt="2021-03-09T18:34:37.540" v="190"/>
          <ac:picMkLst>
            <pc:docMk/>
            <pc:sldMk cId="397096304" sldId="353"/>
            <ac:picMk id="4" creationId="{059A3BBB-D287-4FB5-875A-19D86D1E8AFF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45.482" v="302" actId="1076"/>
          <ac:picMkLst>
            <pc:docMk/>
            <pc:sldMk cId="397096304" sldId="353"/>
            <ac:picMk id="13" creationId="{8AA5C2BF-8F7C-4FB1-BF41-464EF9BFB69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38.669" v="298" actId="1076"/>
          <ac:picMkLst>
            <pc:docMk/>
            <pc:sldMk cId="397096304" sldId="353"/>
            <ac:picMk id="15" creationId="{7F65A114-3BEB-4BB5-BC41-9250547B82DF}"/>
          </ac:picMkLst>
        </pc:picChg>
        <pc:picChg chg="del">
          <ac:chgData name="Michael Dawson" userId="S::michaeldawson21@webster.edu::a1677aa2-ddae-46fe-9679-a29127427c39" providerId="AD" clId="Web-{9230861D-F78C-5B4B-EB84-954FF0B126EC}" dt="2021-03-09T18:33:56.946" v="180"/>
          <ac:picMkLst>
            <pc:docMk/>
            <pc:sldMk cId="397096304" sldId="353"/>
            <ac:picMk id="148" creationId="{00000000-0000-0000-0000-000000000000}"/>
          </ac:picMkLst>
        </pc:picChg>
      </pc:sldChg>
      <pc:sldChg chg="addSp delSp modSp add replId">
        <pc:chgData name="Michael Dawson" userId="S::michaeldawson21@webster.edu::a1677aa2-ddae-46fe-9679-a29127427c39" providerId="AD" clId="Web-{9230861D-F78C-5B4B-EB84-954FF0B126EC}" dt="2021-03-09T18:52:10.201" v="304" actId="1076"/>
        <pc:sldMkLst>
          <pc:docMk/>
          <pc:sldMk cId="1008219549" sldId="354"/>
        </pc:sldMkLst>
        <pc:spChg chg="del">
          <ac:chgData name="Michael Dawson" userId="S::michaeldawson21@webster.edu::a1677aa2-ddae-46fe-9679-a29127427c39" providerId="AD" clId="Web-{9230861D-F78C-5B4B-EB84-954FF0B126EC}" dt="2021-03-09T18:35:42.526" v="198"/>
          <ac:spMkLst>
            <pc:docMk/>
            <pc:sldMk cId="1008219549" sldId="354"/>
            <ac:spMk id="3" creationId="{4178973F-E27E-4856-B11A-B94A1A51B786}"/>
          </ac:spMkLst>
        </pc:spChg>
        <pc:spChg chg="del">
          <ac:chgData name="Michael Dawson" userId="S::michaeldawson21@webster.edu::a1677aa2-ddae-46fe-9679-a29127427c39" providerId="AD" clId="Web-{9230861D-F78C-5B4B-EB84-954FF0B126EC}" dt="2021-03-09T18:35:46.729" v="199"/>
          <ac:spMkLst>
            <pc:docMk/>
            <pc:sldMk cId="1008219549" sldId="354"/>
            <ac:spMk id="5" creationId="{6E1F6569-658C-498F-A875-CBF4EB1B509D}"/>
          </ac:spMkLst>
        </pc:spChg>
        <pc:spChg chg="add mod">
          <ac:chgData name="Michael Dawson" userId="S::michaeldawson21@webster.edu::a1677aa2-ddae-46fe-9679-a29127427c39" providerId="AD" clId="Web-{9230861D-F78C-5B4B-EB84-954FF0B126EC}" dt="2021-03-09T18:36:05.120" v="201" actId="1076"/>
          <ac:spMkLst>
            <pc:docMk/>
            <pc:sldMk cId="1008219549" sldId="354"/>
            <ac:spMk id="6" creationId="{DED96A59-4B0E-475E-9C06-F21ECD170FE3}"/>
          </ac:spMkLst>
        </pc:spChg>
        <pc:picChg chg="add mod">
          <ac:chgData name="Michael Dawson" userId="S::michaeldawson21@webster.edu::a1677aa2-ddae-46fe-9679-a29127427c39" providerId="AD" clId="Web-{9230861D-F78C-5B4B-EB84-954FF0B126EC}" dt="2021-03-09T18:48:08.743" v="281" actId="1076"/>
          <ac:picMkLst>
            <pc:docMk/>
            <pc:sldMk cId="1008219549" sldId="354"/>
            <ac:picMk id="10" creationId="{CDEB4F87-28CB-4657-96E1-827F3B0FF44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48.368" v="272" actId="14100"/>
          <ac:picMkLst>
            <pc:docMk/>
            <pc:sldMk cId="1008219549" sldId="354"/>
            <ac:picMk id="12" creationId="{1E0A5875-3C8F-4596-8729-023B24649D73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57.915" v="276" actId="1076"/>
          <ac:picMkLst>
            <pc:docMk/>
            <pc:sldMk cId="1008219549" sldId="354"/>
            <ac:picMk id="14" creationId="{352FA7CE-589C-4C54-B509-230D82B9F2E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7:53.587" v="274" actId="1076"/>
          <ac:picMkLst>
            <pc:docMk/>
            <pc:sldMk cId="1008219549" sldId="354"/>
            <ac:picMk id="16" creationId="{FCD6054C-3003-4E1B-BD52-3012549A68F8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28.197" v="285" actId="14100"/>
          <ac:picMkLst>
            <pc:docMk/>
            <pc:sldMk cId="1008219549" sldId="354"/>
            <ac:picMk id="17" creationId="{D3E36289-837C-4083-8FDA-7D107B42B301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11.337" v="283" actId="1076"/>
          <ac:picMkLst>
            <pc:docMk/>
            <pc:sldMk cId="1008219549" sldId="354"/>
            <ac:picMk id="18" creationId="{68E74F46-49BC-457C-B8F7-A311D1BD4BD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03.681" v="279" actId="1076"/>
          <ac:picMkLst>
            <pc:docMk/>
            <pc:sldMk cId="1008219549" sldId="354"/>
            <ac:picMk id="20" creationId="{ECB8604A-7FF5-4B05-8033-265C12ED2D2D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48:13.837" v="284" actId="1076"/>
          <ac:picMkLst>
            <pc:docMk/>
            <pc:sldMk cId="1008219549" sldId="354"/>
            <ac:picMk id="22" creationId="{B605E837-F3C5-44B0-8504-6F313FAD7A04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2:10.201" v="304" actId="1076"/>
          <ac:picMkLst>
            <pc:docMk/>
            <pc:sldMk cId="1008219549" sldId="354"/>
            <ac:picMk id="23" creationId="{B4D9703B-F787-4710-B8A0-1F73A95553D2}"/>
          </ac:picMkLst>
        </pc:picChg>
        <pc:picChg chg="add mod">
          <ac:chgData name="Michael Dawson" userId="S::michaeldawson21@webster.edu::a1677aa2-ddae-46fe-9679-a29127427c39" providerId="AD" clId="Web-{9230861D-F78C-5B4B-EB84-954FF0B126EC}" dt="2021-03-09T18:51:25.763" v="294" actId="1076"/>
          <ac:picMkLst>
            <pc:docMk/>
            <pc:sldMk cId="1008219549" sldId="354"/>
            <ac:picMk id="24" creationId="{ACFBB9E7-C649-494E-B402-6F7052B3E2E1}"/>
          </ac:picMkLst>
        </pc:picChg>
      </pc:sldChg>
    </pc:docChg>
  </pc:docChgLst>
  <pc:docChgLst>
    <pc:chgData name="Nicole Miller-Struttmann" userId="033cc765-ca50-4473-8448-fb7fb03c9eb0" providerId="ADAL" clId="{01496FC8-1BA7-FC41-9223-7E44FF8A0F73}"/>
    <pc:docChg chg="undo redo custSel addSld delSld modSld sldOrd">
      <pc:chgData name="Nicole Miller-Struttmann" userId="033cc765-ca50-4473-8448-fb7fb03c9eb0" providerId="ADAL" clId="{01496FC8-1BA7-FC41-9223-7E44FF8A0F73}" dt="2023-08-03T19:05:35.114" v="944" actId="478"/>
      <pc:docMkLst>
        <pc:docMk/>
      </pc:docMkLst>
      <pc:sldChg chg="addSp delSp modSp mod">
        <pc:chgData name="Nicole Miller-Struttmann" userId="033cc765-ca50-4473-8448-fb7fb03c9eb0" providerId="ADAL" clId="{01496FC8-1BA7-FC41-9223-7E44FF8A0F73}" dt="2023-07-27T20:31:08.989" v="188" actId="20577"/>
        <pc:sldMkLst>
          <pc:docMk/>
          <pc:sldMk cId="0" sldId="261"/>
        </pc:sldMkLst>
        <pc:spChg chg="mod">
          <ac:chgData name="Nicole Miller-Struttmann" userId="033cc765-ca50-4473-8448-fb7fb03c9eb0" providerId="ADAL" clId="{01496FC8-1BA7-FC41-9223-7E44FF8A0F73}" dt="2023-07-27T20:31:08.989" v="188" actId="20577"/>
          <ac:spMkLst>
            <pc:docMk/>
            <pc:sldMk cId="0" sldId="261"/>
            <ac:spMk id="149" creationId="{00000000-0000-0000-0000-000000000000}"/>
          </ac:spMkLst>
        </pc:spChg>
        <pc:picChg chg="add mod">
          <ac:chgData name="Nicole Miller-Struttmann" userId="033cc765-ca50-4473-8448-fb7fb03c9eb0" providerId="ADAL" clId="{01496FC8-1BA7-FC41-9223-7E44FF8A0F73}" dt="2023-07-27T20:27:24.081" v="172"/>
          <ac:picMkLst>
            <pc:docMk/>
            <pc:sldMk cId="0" sldId="261"/>
            <ac:picMk id="2" creationId="{0D38ECE0-32F1-867A-0A4F-738DBB430921}"/>
          </ac:picMkLst>
        </pc:picChg>
        <pc:picChg chg="del">
          <ac:chgData name="Nicole Miller-Struttmann" userId="033cc765-ca50-4473-8448-fb7fb03c9eb0" providerId="ADAL" clId="{01496FC8-1BA7-FC41-9223-7E44FF8A0F73}" dt="2023-07-27T20:27:23.610" v="171" actId="478"/>
          <ac:picMkLst>
            <pc:docMk/>
            <pc:sldMk cId="0" sldId="261"/>
            <ac:picMk id="148" creationId="{00000000-0000-0000-0000-000000000000}"/>
          </ac:picMkLst>
        </pc:picChg>
      </pc:sldChg>
      <pc:sldChg chg="modSp mod setBg">
        <pc:chgData name="Nicole Miller-Struttmann" userId="033cc765-ca50-4473-8448-fb7fb03c9eb0" providerId="ADAL" clId="{01496FC8-1BA7-FC41-9223-7E44FF8A0F73}" dt="2023-08-03T18:46:48.286" v="872" actId="20577"/>
        <pc:sldMkLst>
          <pc:docMk/>
          <pc:sldMk cId="1261919062" sldId="324"/>
        </pc:sldMkLst>
        <pc:spChg chg="mod">
          <ac:chgData name="Nicole Miller-Struttmann" userId="033cc765-ca50-4473-8448-fb7fb03c9eb0" providerId="ADAL" clId="{01496FC8-1BA7-FC41-9223-7E44FF8A0F73}" dt="2023-07-27T20:23:15.121" v="30" actId="20577"/>
          <ac:spMkLst>
            <pc:docMk/>
            <pc:sldMk cId="1261919062" sldId="324"/>
            <ac:spMk id="2" creationId="{AB49199E-4EE4-EDCF-46FA-2DC474667902}"/>
          </ac:spMkLst>
        </pc:spChg>
        <pc:spChg chg="mod">
          <ac:chgData name="Nicole Miller-Struttmann" userId="033cc765-ca50-4473-8448-fb7fb03c9eb0" providerId="ADAL" clId="{01496FC8-1BA7-FC41-9223-7E44FF8A0F73}" dt="2023-08-03T18:46:48.286" v="872" actId="20577"/>
          <ac:spMkLst>
            <pc:docMk/>
            <pc:sldMk cId="1261919062" sldId="324"/>
            <ac:spMk id="5" creationId="{274600E7-3E4E-4353-D749-685B96A6F9F7}"/>
          </ac:spMkLst>
        </pc:spChg>
        <pc:spChg chg="mod">
          <ac:chgData name="Nicole Miller-Struttmann" userId="033cc765-ca50-4473-8448-fb7fb03c9eb0" providerId="ADAL" clId="{01496FC8-1BA7-FC41-9223-7E44FF8A0F73}" dt="2023-07-27T20:00:30.759" v="3" actId="14100"/>
          <ac:spMkLst>
            <pc:docMk/>
            <pc:sldMk cId="1261919062" sldId="324"/>
            <ac:spMk id="7" creationId="{7240E3DB-6A0A-8DEF-F664-4134E387A70D}"/>
          </ac:spMkLst>
        </pc:spChg>
      </pc:sldChg>
      <pc:sldChg chg="addSp delSp modSp mod setBg">
        <pc:chgData name="Nicole Miller-Struttmann" userId="033cc765-ca50-4473-8448-fb7fb03c9eb0" providerId="ADAL" clId="{01496FC8-1BA7-FC41-9223-7E44FF8A0F73}" dt="2023-07-27T20:26:19.441" v="170" actId="1036"/>
        <pc:sldMkLst>
          <pc:docMk/>
          <pc:sldMk cId="152280189" sldId="325"/>
        </pc:sldMkLst>
        <pc:spChg chg="add mod">
          <ac:chgData name="Nicole Miller-Struttmann" userId="033cc765-ca50-4473-8448-fb7fb03c9eb0" providerId="ADAL" clId="{01496FC8-1BA7-FC41-9223-7E44FF8A0F73}" dt="2023-07-27T20:26:03.433" v="156" actId="20577"/>
          <ac:spMkLst>
            <pc:docMk/>
            <pc:sldMk cId="152280189" sldId="325"/>
            <ac:spMk id="2" creationId="{73755CC9-08E6-2246-C7EA-CA4DBADD9441}"/>
          </ac:spMkLst>
        </pc:spChg>
        <pc:spChg chg="mod">
          <ac:chgData name="Nicole Miller-Struttmann" userId="033cc765-ca50-4473-8448-fb7fb03c9eb0" providerId="ADAL" clId="{01496FC8-1BA7-FC41-9223-7E44FF8A0F73}" dt="2023-07-27T20:26:19.441" v="170" actId="1036"/>
          <ac:spMkLst>
            <pc:docMk/>
            <pc:sldMk cId="152280189" sldId="325"/>
            <ac:spMk id="15" creationId="{D47A33BE-0A10-FA2A-34A0-6581B87BB7B7}"/>
          </ac:spMkLst>
        </pc:spChg>
        <pc:spChg chg="mod">
          <ac:chgData name="Nicole Miller-Struttmann" userId="033cc765-ca50-4473-8448-fb7fb03c9eb0" providerId="ADAL" clId="{01496FC8-1BA7-FC41-9223-7E44FF8A0F73}" dt="2023-07-27T20:26:19.441" v="170" actId="1036"/>
          <ac:spMkLst>
            <pc:docMk/>
            <pc:sldMk cId="152280189" sldId="325"/>
            <ac:spMk id="18" creationId="{CA3D7D26-1A5B-1712-35F4-88F453CB596C}"/>
          </ac:spMkLst>
        </pc:spChg>
        <pc:spChg chg="del">
          <ac:chgData name="Nicole Miller-Struttmann" userId="033cc765-ca50-4473-8448-fb7fb03c9eb0" providerId="ADAL" clId="{01496FC8-1BA7-FC41-9223-7E44FF8A0F73}" dt="2023-07-27T20:25:35.990" v="60" actId="478"/>
          <ac:spMkLst>
            <pc:docMk/>
            <pc:sldMk cId="152280189" sldId="325"/>
            <ac:spMk id="227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5:35.990" v="60" actId="478"/>
          <ac:spMkLst>
            <pc:docMk/>
            <pc:sldMk cId="152280189" sldId="325"/>
            <ac:spMk id="228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5:35.990" v="60" actId="478"/>
          <ac:spMkLst>
            <pc:docMk/>
            <pc:sldMk cId="152280189" sldId="325"/>
            <ac:spMk id="229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5:35.990" v="60" actId="478"/>
          <ac:spMkLst>
            <pc:docMk/>
            <pc:sldMk cId="152280189" sldId="325"/>
            <ac:spMk id="230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7-27T20:26:19.441" v="170" actId="1036"/>
          <ac:picMkLst>
            <pc:docMk/>
            <pc:sldMk cId="152280189" sldId="325"/>
            <ac:picMk id="14" creationId="{24D7B025-6A61-5035-B5BC-98726C3126FF}"/>
          </ac:picMkLst>
        </pc:picChg>
        <pc:picChg chg="mod">
          <ac:chgData name="Nicole Miller-Struttmann" userId="033cc765-ca50-4473-8448-fb7fb03c9eb0" providerId="ADAL" clId="{01496FC8-1BA7-FC41-9223-7E44FF8A0F73}" dt="2023-07-27T20:26:19.441" v="170" actId="1036"/>
          <ac:picMkLst>
            <pc:docMk/>
            <pc:sldMk cId="152280189" sldId="325"/>
            <ac:picMk id="17" creationId="{E61A00FB-4BE1-F397-6CE6-ED64439252BD}"/>
          </ac:picMkLst>
        </pc:picChg>
      </pc:sldChg>
      <pc:sldChg chg="addSp delSp modSp mod setBg">
        <pc:chgData name="Nicole Miller-Struttmann" userId="033cc765-ca50-4473-8448-fb7fb03c9eb0" providerId="ADAL" clId="{01496FC8-1BA7-FC41-9223-7E44FF8A0F73}" dt="2023-08-03T19:05:35.114" v="944" actId="478"/>
        <pc:sldMkLst>
          <pc:docMk/>
          <pc:sldMk cId="2952752810" sldId="326"/>
        </pc:sldMkLst>
        <pc:spChg chg="add mod">
          <ac:chgData name="Nicole Miller-Struttmann" userId="033cc765-ca50-4473-8448-fb7fb03c9eb0" providerId="ADAL" clId="{01496FC8-1BA7-FC41-9223-7E44FF8A0F73}" dt="2023-07-27T20:25:04.792" v="58"/>
          <ac:spMkLst>
            <pc:docMk/>
            <pc:sldMk cId="2952752810" sldId="326"/>
            <ac:spMk id="4" creationId="{60C081E0-AE07-1896-9038-0B47492C7DA5}"/>
          </ac:spMkLst>
        </pc:spChg>
        <pc:spChg chg="add del mod">
          <ac:chgData name="Nicole Miller-Struttmann" userId="033cc765-ca50-4473-8448-fb7fb03c9eb0" providerId="ADAL" clId="{01496FC8-1BA7-FC41-9223-7E44FF8A0F73}" dt="2023-08-03T19:05:18.209" v="941" actId="478"/>
          <ac:spMkLst>
            <pc:docMk/>
            <pc:sldMk cId="2952752810" sldId="326"/>
            <ac:spMk id="6" creationId="{C70EB869-80AD-58A1-3566-965FA2D88636}"/>
          </ac:spMkLst>
        </pc:spChg>
        <pc:spChg chg="add del mod">
          <ac:chgData name="Nicole Miller-Struttmann" userId="033cc765-ca50-4473-8448-fb7fb03c9eb0" providerId="ADAL" clId="{01496FC8-1BA7-FC41-9223-7E44FF8A0F73}" dt="2023-08-03T19:04:54.896" v="940" actId="478"/>
          <ac:spMkLst>
            <pc:docMk/>
            <pc:sldMk cId="2952752810" sldId="326"/>
            <ac:spMk id="9" creationId="{B0FF3F36-B033-566A-154E-789F505C759E}"/>
          </ac:spMkLst>
        </pc:spChg>
        <pc:spChg chg="del">
          <ac:chgData name="Nicole Miller-Struttmann" userId="033cc765-ca50-4473-8448-fb7fb03c9eb0" providerId="ADAL" clId="{01496FC8-1BA7-FC41-9223-7E44FF8A0F73}" dt="2023-07-27T20:23:49.657" v="31" actId="478"/>
          <ac:spMkLst>
            <pc:docMk/>
            <pc:sldMk cId="2952752810" sldId="326"/>
            <ac:spMk id="207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3:49.657" v="31" actId="478"/>
          <ac:spMkLst>
            <pc:docMk/>
            <pc:sldMk cId="2952752810" sldId="326"/>
            <ac:spMk id="208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3:49.657" v="31" actId="478"/>
          <ac:spMkLst>
            <pc:docMk/>
            <pc:sldMk cId="2952752810" sldId="326"/>
            <ac:spMk id="209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3:49.657" v="31" actId="478"/>
          <ac:spMkLst>
            <pc:docMk/>
            <pc:sldMk cId="2952752810" sldId="326"/>
            <ac:spMk id="210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8-03T18:55:08.024" v="876" actId="14100"/>
          <ac:picMkLst>
            <pc:docMk/>
            <pc:sldMk cId="2952752810" sldId="326"/>
            <ac:picMk id="2" creationId="{3B811F9C-A014-0F93-A83F-B116EED044A4}"/>
          </ac:picMkLst>
        </pc:picChg>
        <pc:picChg chg="add del mod modCrop">
          <ac:chgData name="Nicole Miller-Struttmann" userId="033cc765-ca50-4473-8448-fb7fb03c9eb0" providerId="ADAL" clId="{01496FC8-1BA7-FC41-9223-7E44FF8A0F73}" dt="2023-08-03T18:55:52.598" v="882" actId="478"/>
          <ac:picMkLst>
            <pc:docMk/>
            <pc:sldMk cId="2952752810" sldId="326"/>
            <ac:picMk id="5" creationId="{31BEFCA0-C263-E096-6176-9D7F1EE2C821}"/>
          </ac:picMkLst>
        </pc:picChg>
        <pc:picChg chg="add del mod">
          <ac:chgData name="Nicole Miller-Struttmann" userId="033cc765-ca50-4473-8448-fb7fb03c9eb0" providerId="ADAL" clId="{01496FC8-1BA7-FC41-9223-7E44FF8A0F73}" dt="2023-08-03T19:05:35.114" v="944" actId="478"/>
          <ac:picMkLst>
            <pc:docMk/>
            <pc:sldMk cId="2952752810" sldId="326"/>
            <ac:picMk id="10" creationId="{E71477DC-95DD-A240-27F6-7EE1072148BD}"/>
          </ac:picMkLst>
        </pc:picChg>
        <pc:picChg chg="add mod">
          <ac:chgData name="Nicole Miller-Struttmann" userId="033cc765-ca50-4473-8448-fb7fb03c9eb0" providerId="ADAL" clId="{01496FC8-1BA7-FC41-9223-7E44FF8A0F73}" dt="2023-08-03T19:05:29.075" v="942" actId="1076"/>
          <ac:picMkLst>
            <pc:docMk/>
            <pc:sldMk cId="2952752810" sldId="326"/>
            <ac:picMk id="11" creationId="{04F347C1-84C1-17BC-5C90-F8B79B609AF1}"/>
          </ac:picMkLst>
        </pc:picChg>
        <pc:cxnChg chg="add mod">
          <ac:chgData name="Nicole Miller-Struttmann" userId="033cc765-ca50-4473-8448-fb7fb03c9eb0" providerId="ADAL" clId="{01496FC8-1BA7-FC41-9223-7E44FF8A0F73}" dt="2023-08-03T19:05:32.165" v="943" actId="14100"/>
          <ac:cxnSpMkLst>
            <pc:docMk/>
            <pc:sldMk cId="2952752810" sldId="326"/>
            <ac:cxnSpMk id="8" creationId="{5A891E70-70A8-934F-0268-F9922D65A046}"/>
          </ac:cxnSpMkLst>
        </pc:cxnChg>
      </pc:sldChg>
      <pc:sldChg chg="addSp delSp modSp mod setBg modShow">
        <pc:chgData name="Nicole Miller-Struttmann" userId="033cc765-ca50-4473-8448-fb7fb03c9eb0" providerId="ADAL" clId="{01496FC8-1BA7-FC41-9223-7E44FF8A0F73}" dt="2023-07-27T20:25:28.908" v="59" actId="729"/>
        <pc:sldMkLst>
          <pc:docMk/>
          <pc:sldMk cId="3961783723" sldId="327"/>
        </pc:sldMkLst>
        <pc:spChg chg="add del">
          <ac:chgData name="Nicole Miller-Struttmann" userId="033cc765-ca50-4473-8448-fb7fb03c9eb0" providerId="ADAL" clId="{01496FC8-1BA7-FC41-9223-7E44FF8A0F73}" dt="2023-07-27T20:24:04.637" v="34" actId="22"/>
          <ac:spMkLst>
            <pc:docMk/>
            <pc:sldMk cId="3961783723" sldId="327"/>
            <ac:spMk id="5" creationId="{32264FF4-BC55-2465-87E0-1FD4674CC66D}"/>
          </ac:spMkLst>
        </pc:spChg>
        <pc:spChg chg="add mod">
          <ac:chgData name="Nicole Miller-Struttmann" userId="033cc765-ca50-4473-8448-fb7fb03c9eb0" providerId="ADAL" clId="{01496FC8-1BA7-FC41-9223-7E44FF8A0F73}" dt="2023-07-27T20:24:50.544" v="55" actId="403"/>
          <ac:spMkLst>
            <pc:docMk/>
            <pc:sldMk cId="3961783723" sldId="327"/>
            <ac:spMk id="6" creationId="{1CFAE6AF-DEE4-EF7C-C5BC-7D2D12BA7DBE}"/>
          </ac:spMkLst>
        </pc:spChg>
        <pc:spChg chg="del">
          <ac:chgData name="Nicole Miller-Struttmann" userId="033cc765-ca50-4473-8448-fb7fb03c9eb0" providerId="ADAL" clId="{01496FC8-1BA7-FC41-9223-7E44FF8A0F73}" dt="2023-07-27T20:24:01.807" v="32" actId="478"/>
          <ac:spMkLst>
            <pc:docMk/>
            <pc:sldMk cId="3961783723" sldId="327"/>
            <ac:spMk id="135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4:01.807" v="32" actId="478"/>
          <ac:spMkLst>
            <pc:docMk/>
            <pc:sldMk cId="3961783723" sldId="327"/>
            <ac:spMk id="136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4:01.807" v="32" actId="478"/>
          <ac:spMkLst>
            <pc:docMk/>
            <pc:sldMk cId="3961783723" sldId="327"/>
            <ac:spMk id="137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24:01.807" v="32" actId="478"/>
          <ac:spMkLst>
            <pc:docMk/>
            <pc:sldMk cId="3961783723" sldId="327"/>
            <ac:spMk id="138" creationId="{00000000-0000-0000-0000-000000000000}"/>
          </ac:spMkLst>
        </pc:spChg>
      </pc:sldChg>
      <pc:sldChg chg="setBg">
        <pc:chgData name="Nicole Miller-Struttmann" userId="033cc765-ca50-4473-8448-fb7fb03c9eb0" providerId="ADAL" clId="{01496FC8-1BA7-FC41-9223-7E44FF8A0F73}" dt="2023-07-27T20:22:12.845" v="4"/>
        <pc:sldMkLst>
          <pc:docMk/>
          <pc:sldMk cId="2167456894" sldId="328"/>
        </pc:sldMkLst>
      </pc:sldChg>
      <pc:sldChg chg="delSp modSp mod">
        <pc:chgData name="Nicole Miller-Struttmann" userId="033cc765-ca50-4473-8448-fb7fb03c9eb0" providerId="ADAL" clId="{01496FC8-1BA7-FC41-9223-7E44FF8A0F73}" dt="2023-08-03T17:26:43.974" v="637" actId="1076"/>
        <pc:sldMkLst>
          <pc:docMk/>
          <pc:sldMk cId="818360124" sldId="331"/>
        </pc:sldMkLst>
        <pc:spChg chg="mod">
          <ac:chgData name="Nicole Miller-Struttmann" userId="033cc765-ca50-4473-8448-fb7fb03c9eb0" providerId="ADAL" clId="{01496FC8-1BA7-FC41-9223-7E44FF8A0F73}" dt="2023-08-03T17:26:36.355" v="634" actId="1076"/>
          <ac:spMkLst>
            <pc:docMk/>
            <pc:sldMk cId="818360124" sldId="331"/>
            <ac:spMk id="172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8-03T17:26:43.974" v="637" actId="1076"/>
          <ac:picMkLst>
            <pc:docMk/>
            <pc:sldMk cId="818360124" sldId="331"/>
            <ac:picMk id="12" creationId="{CE82B2C5-1370-868B-F5DA-79EF981E1CB2}"/>
          </ac:picMkLst>
        </pc:picChg>
        <pc:picChg chg="del">
          <ac:chgData name="Nicole Miller-Struttmann" userId="033cc765-ca50-4473-8448-fb7fb03c9eb0" providerId="ADAL" clId="{01496FC8-1BA7-FC41-9223-7E44FF8A0F73}" dt="2023-08-03T17:26:32.276" v="633" actId="478"/>
          <ac:picMkLst>
            <pc:docMk/>
            <pc:sldMk cId="818360124" sldId="331"/>
            <ac:picMk id="170" creationId="{00000000-0000-0000-0000-000000000000}"/>
          </ac:picMkLst>
        </pc:picChg>
      </pc:sldChg>
      <pc:sldChg chg="addSp delSp modSp mo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2828137246" sldId="332"/>
        </pc:sldMkLst>
        <pc:spChg chg="del">
          <ac:chgData name="Nicole Miller-Struttmann" userId="033cc765-ca50-4473-8448-fb7fb03c9eb0" providerId="ADAL" clId="{01496FC8-1BA7-FC41-9223-7E44FF8A0F73}" dt="2023-07-27T20:33:11.115" v="241" actId="478"/>
          <ac:spMkLst>
            <pc:docMk/>
            <pc:sldMk cId="2828137246" sldId="332"/>
            <ac:spMk id="3" creationId="{866716A1-5DA0-9DD5-FDF4-3AFCA7303711}"/>
          </ac:spMkLst>
        </pc:spChg>
        <pc:spChg chg="add mod">
          <ac:chgData name="Nicole Miller-Struttmann" userId="033cc765-ca50-4473-8448-fb7fb03c9eb0" providerId="ADAL" clId="{01496FC8-1BA7-FC41-9223-7E44FF8A0F73}" dt="2023-07-27T20:41:32.176" v="500" actId="20577"/>
          <ac:spMkLst>
            <pc:docMk/>
            <pc:sldMk cId="2828137246" sldId="332"/>
            <ac:spMk id="4" creationId="{87CEB2FB-EBF6-6134-1046-74DD849D7E2F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7" creationId="{08677B3D-B319-6243-D5C3-F904608EEC59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9" creationId="{11845615-3291-137D-5B7E-FB92EB59AC12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11" creationId="{67E63E1E-41BB-D4F0-151E-B2EFAB964CC3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12" creationId="{D3833E07-2DA9-1DB9-D0D8-70448D43C102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13" creationId="{8730A373-BC95-98CB-2DC4-CB973ED413EF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14" creationId="{B2C4D776-5B1C-026C-1912-BA3661F9FC14}"/>
          </ac:spMkLst>
        </pc:spChg>
        <pc:spChg chg="mod">
          <ac:chgData name="Nicole Miller-Struttmann" userId="033cc765-ca50-4473-8448-fb7fb03c9eb0" providerId="ADAL" clId="{01496FC8-1BA7-FC41-9223-7E44FF8A0F73}" dt="2023-07-27T20:35:06.310" v="295" actId="255"/>
          <ac:spMkLst>
            <pc:docMk/>
            <pc:sldMk cId="2828137246" sldId="332"/>
            <ac:spMk id="17" creationId="{70804E2E-883C-FCE2-3AE6-D35C541A47CE}"/>
          </ac:spMkLst>
        </pc:spChg>
        <pc:spChg chg="del">
          <ac:chgData name="Nicole Miller-Struttmann" userId="033cc765-ca50-4473-8448-fb7fb03c9eb0" providerId="ADAL" clId="{01496FC8-1BA7-FC41-9223-7E44FF8A0F73}" dt="2023-07-27T20:33:11.115" v="241" actId="478"/>
          <ac:spMkLst>
            <pc:docMk/>
            <pc:sldMk cId="2828137246" sldId="332"/>
            <ac:spMk id="171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2" creationId="{A81B0708-4476-DF3E-86C1-4609200EDFE6}"/>
          </ac:picMkLst>
        </pc:picChg>
        <pc:picChg chg="del">
          <ac:chgData name="Nicole Miller-Struttmann" userId="033cc765-ca50-4473-8448-fb7fb03c9eb0" providerId="ADAL" clId="{01496FC8-1BA7-FC41-9223-7E44FF8A0F73}" dt="2023-07-27T20:33:11.115" v="241" actId="478"/>
          <ac:picMkLst>
            <pc:docMk/>
            <pc:sldMk cId="2828137246" sldId="332"/>
            <ac:picMk id="5" creationId="{DB045601-114A-D0B3-BE6A-2B27F04723EE}"/>
          </ac:picMkLst>
        </pc:pic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6" creationId="{7F10D4AA-4BF8-EFC3-2E07-98B98A146DE0}"/>
          </ac:picMkLst>
        </pc:pic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8" creationId="{958643B9-0855-3ACB-F315-132DB0CC71BE}"/>
          </ac:picMkLst>
        </pc:pic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10" creationId="{9AF7EF07-FC55-468C-B4F6-C23686B8D7CD}"/>
          </ac:picMkLst>
        </pc:pic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15" creationId="{3D3D7E30-0C56-FB35-9D86-0A9AA7B613C0}"/>
          </ac:picMkLst>
        </pc:picChg>
        <pc:picChg chg="mod">
          <ac:chgData name="Nicole Miller-Struttmann" userId="033cc765-ca50-4473-8448-fb7fb03c9eb0" providerId="ADAL" clId="{01496FC8-1BA7-FC41-9223-7E44FF8A0F73}" dt="2023-07-27T20:35:02.819" v="294" actId="1076"/>
          <ac:picMkLst>
            <pc:docMk/>
            <pc:sldMk cId="2828137246" sldId="332"/>
            <ac:picMk id="16" creationId="{33FCCB88-1AD0-166B-D530-B1EB8FFDE68C}"/>
          </ac:picMkLst>
        </pc:picChg>
        <pc:cxnChg chg="mod">
          <ac:chgData name="Nicole Miller-Struttmann" userId="033cc765-ca50-4473-8448-fb7fb03c9eb0" providerId="ADAL" clId="{01496FC8-1BA7-FC41-9223-7E44FF8A0F73}" dt="2023-07-27T20:35:02.819" v="294" actId="1076"/>
          <ac:cxnSpMkLst>
            <pc:docMk/>
            <pc:sldMk cId="2828137246" sldId="332"/>
            <ac:cxnSpMk id="18" creationId="{C6B7B09F-0038-2D70-EEE3-44590FB60849}"/>
          </ac:cxnSpMkLst>
        </pc:cxnChg>
      </pc:sldChg>
      <pc:sldChg chg="delSp modSp mo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956681027" sldId="334"/>
        </pc:sldMkLst>
        <pc:spChg chg="del">
          <ac:chgData name="Nicole Miller-Struttmann" userId="033cc765-ca50-4473-8448-fb7fb03c9eb0" providerId="ADAL" clId="{01496FC8-1BA7-FC41-9223-7E44FF8A0F73}" dt="2023-07-27T20:28:10.260" v="175" actId="478"/>
          <ac:spMkLst>
            <pc:docMk/>
            <pc:sldMk cId="956681027" sldId="334"/>
            <ac:spMk id="153" creationId="{00000000-0000-0000-0000-000000000000}"/>
          </ac:spMkLst>
        </pc:spChg>
        <pc:spChg chg="mod">
          <ac:chgData name="Nicole Miller-Struttmann" userId="033cc765-ca50-4473-8448-fb7fb03c9eb0" providerId="ADAL" clId="{01496FC8-1BA7-FC41-9223-7E44FF8A0F73}" dt="2023-07-27T20:33:29.866" v="249" actId="20577"/>
          <ac:spMkLst>
            <pc:docMk/>
            <pc:sldMk cId="956681027" sldId="334"/>
            <ac:spMk id="154" creationId="{00000000-0000-0000-0000-000000000000}"/>
          </ac:spMkLst>
        </pc:spChg>
        <pc:graphicFrameChg chg="mod">
          <ac:chgData name="Nicole Miller-Struttmann" userId="033cc765-ca50-4473-8448-fb7fb03c9eb0" providerId="ADAL" clId="{01496FC8-1BA7-FC41-9223-7E44FF8A0F73}" dt="2023-07-27T20:33:43.880" v="260" actId="1037"/>
          <ac:graphicFrameMkLst>
            <pc:docMk/>
            <pc:sldMk cId="956681027" sldId="334"/>
            <ac:graphicFrameMk id="3" creationId="{A1DD0F42-F2F5-D0EB-A44F-36841C060FE8}"/>
          </ac:graphicFrameMkLst>
        </pc:graphicFrameChg>
        <pc:graphicFrameChg chg="mod">
          <ac:chgData name="Nicole Miller-Struttmann" userId="033cc765-ca50-4473-8448-fb7fb03c9eb0" providerId="ADAL" clId="{01496FC8-1BA7-FC41-9223-7E44FF8A0F73}" dt="2023-07-27T20:33:43.880" v="260" actId="1037"/>
          <ac:graphicFrameMkLst>
            <pc:docMk/>
            <pc:sldMk cId="956681027" sldId="334"/>
            <ac:graphicFrameMk id="5" creationId="{A3A3811C-4401-5457-3012-DC250FB04BA4}"/>
          </ac:graphicFrameMkLst>
        </pc:graphicFrameChg>
        <pc:graphicFrameChg chg="mod">
          <ac:chgData name="Nicole Miller-Struttmann" userId="033cc765-ca50-4473-8448-fb7fb03c9eb0" providerId="ADAL" clId="{01496FC8-1BA7-FC41-9223-7E44FF8A0F73}" dt="2023-07-27T20:33:43.880" v="260" actId="1037"/>
          <ac:graphicFrameMkLst>
            <pc:docMk/>
            <pc:sldMk cId="956681027" sldId="334"/>
            <ac:graphicFrameMk id="7" creationId="{7EF096A5-C4B0-B368-C1C7-98C397D3B63F}"/>
          </ac:graphicFrameMkLst>
        </pc:graphicFrameChg>
        <pc:picChg chg="del">
          <ac:chgData name="Nicole Miller-Struttmann" userId="033cc765-ca50-4473-8448-fb7fb03c9eb0" providerId="ADAL" clId="{01496FC8-1BA7-FC41-9223-7E44FF8A0F73}" dt="2023-07-27T20:28:10.260" v="175" actId="478"/>
          <ac:picMkLst>
            <pc:docMk/>
            <pc:sldMk cId="956681027" sldId="334"/>
            <ac:picMk id="4" creationId="{F5AF9DDE-0249-9581-9AD2-54AFC9EADE08}"/>
          </ac:picMkLst>
        </pc:picChg>
      </pc:sldChg>
      <pc:sldChg chg="addSp delSp modSp mo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3919923205" sldId="335"/>
        </pc:sldMkLst>
        <pc:spChg chg="add mod">
          <ac:chgData name="Nicole Miller-Struttmann" userId="033cc765-ca50-4473-8448-fb7fb03c9eb0" providerId="ADAL" clId="{01496FC8-1BA7-FC41-9223-7E44FF8A0F73}" dt="2023-07-27T20:34:34.445" v="280" actId="20577"/>
          <ac:spMkLst>
            <pc:docMk/>
            <pc:sldMk cId="3919923205" sldId="335"/>
            <ac:spMk id="2" creationId="{59BDC6AE-970C-515F-D8A1-8921AFB3CD62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12" creationId="{44F81956-A2F6-8BD6-78B7-F55C72A83063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14" creationId="{478AFD7D-AF28-5B4E-857A-259918F98E63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17" creationId="{4B6C9B5E-5F68-C5FF-1C7E-7ACC9B9D777F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18" creationId="{7C88605F-B517-7F98-5B17-4E0F1437CC5C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20" creationId="{85EBF01C-79BF-545F-12BF-D7FB6971AE4C}"/>
          </ac:spMkLst>
        </pc:spChg>
        <pc:spChg chg="mod">
          <ac:chgData name="Nicole Miller-Struttmann" userId="033cc765-ca50-4473-8448-fb7fb03c9eb0" providerId="ADAL" clId="{01496FC8-1BA7-FC41-9223-7E44FF8A0F73}" dt="2023-07-27T20:32:47.314" v="230" actId="1076"/>
          <ac:spMkLst>
            <pc:docMk/>
            <pc:sldMk cId="3919923205" sldId="335"/>
            <ac:spMk id="22" creationId="{6CCD040C-1ACD-76B3-CEE2-1121A9A30728}"/>
          </ac:spMkLst>
        </pc:spChg>
        <pc:spChg chg="del">
          <ac:chgData name="Nicole Miller-Struttmann" userId="033cc765-ca50-4473-8448-fb7fb03c9eb0" providerId="ADAL" clId="{01496FC8-1BA7-FC41-9223-7E44FF8A0F73}" dt="2023-07-27T20:32:11.053" v="216" actId="478"/>
          <ac:spMkLst>
            <pc:docMk/>
            <pc:sldMk cId="3919923205" sldId="335"/>
            <ac:spMk id="162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32:08.758" v="215" actId="478"/>
          <ac:spMkLst>
            <pc:docMk/>
            <pc:sldMk cId="3919923205" sldId="335"/>
            <ac:spMk id="163" creationId="{00000000-0000-0000-0000-000000000000}"/>
          </ac:spMkLst>
        </pc:spChg>
        <pc:graphicFrameChg chg="mod">
          <ac:chgData name="Nicole Miller-Struttmann" userId="033cc765-ca50-4473-8448-fb7fb03c9eb0" providerId="ADAL" clId="{01496FC8-1BA7-FC41-9223-7E44FF8A0F73}" dt="2023-07-27T20:33:01.493" v="240" actId="1038"/>
          <ac:graphicFrameMkLst>
            <pc:docMk/>
            <pc:sldMk cId="3919923205" sldId="335"/>
            <ac:graphicFrameMk id="3" creationId="{058C91FF-8997-4F18-A795-ADCEA2934BF8}"/>
          </ac:graphicFrameMkLst>
        </pc:graphicFrameChg>
        <pc:graphicFrameChg chg="mod">
          <ac:chgData name="Nicole Miller-Struttmann" userId="033cc765-ca50-4473-8448-fb7fb03c9eb0" providerId="ADAL" clId="{01496FC8-1BA7-FC41-9223-7E44FF8A0F73}" dt="2023-07-27T20:33:01.493" v="240" actId="1038"/>
          <ac:graphicFrameMkLst>
            <pc:docMk/>
            <pc:sldMk cId="3919923205" sldId="335"/>
            <ac:graphicFrameMk id="5" creationId="{C63B709F-1029-32AF-9901-32FD3AE21AA9}"/>
          </ac:graphicFrameMkLst>
        </pc:graphicFrameChg>
        <pc:graphicFrameChg chg="mod">
          <ac:chgData name="Nicole Miller-Struttmann" userId="033cc765-ca50-4473-8448-fb7fb03c9eb0" providerId="ADAL" clId="{01496FC8-1BA7-FC41-9223-7E44FF8A0F73}" dt="2023-07-27T20:33:01.493" v="240" actId="1038"/>
          <ac:graphicFrameMkLst>
            <pc:docMk/>
            <pc:sldMk cId="3919923205" sldId="335"/>
            <ac:graphicFrameMk id="7" creationId="{660728D3-0CDC-E479-D142-9C055A752E19}"/>
          </ac:graphicFrameMkLst>
        </pc:graphicFrameChg>
        <pc:picChg chg="del">
          <ac:chgData name="Nicole Miller-Struttmann" userId="033cc765-ca50-4473-8448-fb7fb03c9eb0" providerId="ADAL" clId="{01496FC8-1BA7-FC41-9223-7E44FF8A0F73}" dt="2023-07-27T20:32:08.758" v="215" actId="478"/>
          <ac:picMkLst>
            <pc:docMk/>
            <pc:sldMk cId="3919923205" sldId="335"/>
            <ac:picMk id="4" creationId="{3236CF2D-0C70-7038-F2BB-CCBB004A0188}"/>
          </ac:picMkLst>
        </pc:picChg>
        <pc:picChg chg="mod">
          <ac:chgData name="Nicole Miller-Struttmann" userId="033cc765-ca50-4473-8448-fb7fb03c9eb0" providerId="ADAL" clId="{01496FC8-1BA7-FC41-9223-7E44FF8A0F73}" dt="2023-07-27T20:32:47.314" v="230" actId="1076"/>
          <ac:picMkLst>
            <pc:docMk/>
            <pc:sldMk cId="3919923205" sldId="335"/>
            <ac:picMk id="13" creationId="{1307DDBA-D78E-DB3B-3E63-488D490DC9D7}"/>
          </ac:picMkLst>
        </pc:picChg>
        <pc:picChg chg="mod">
          <ac:chgData name="Nicole Miller-Struttmann" userId="033cc765-ca50-4473-8448-fb7fb03c9eb0" providerId="ADAL" clId="{01496FC8-1BA7-FC41-9223-7E44FF8A0F73}" dt="2023-07-27T20:32:47.314" v="230" actId="1076"/>
          <ac:picMkLst>
            <pc:docMk/>
            <pc:sldMk cId="3919923205" sldId="335"/>
            <ac:picMk id="19" creationId="{06C39778-A404-1867-C098-C03914ABF4B5}"/>
          </ac:picMkLst>
        </pc:picChg>
        <pc:picChg chg="mod">
          <ac:chgData name="Nicole Miller-Struttmann" userId="033cc765-ca50-4473-8448-fb7fb03c9eb0" providerId="ADAL" clId="{01496FC8-1BA7-FC41-9223-7E44FF8A0F73}" dt="2023-07-27T20:32:47.314" v="230" actId="1076"/>
          <ac:picMkLst>
            <pc:docMk/>
            <pc:sldMk cId="3919923205" sldId="335"/>
            <ac:picMk id="21" creationId="{E8F7E3E1-3128-5A84-FC4D-67187862AAFF}"/>
          </ac:picMkLst>
        </pc:picChg>
        <pc:picChg chg="mod">
          <ac:chgData name="Nicole Miller-Struttmann" userId="033cc765-ca50-4473-8448-fb7fb03c9eb0" providerId="ADAL" clId="{01496FC8-1BA7-FC41-9223-7E44FF8A0F73}" dt="2023-07-27T20:32:21.052" v="229" actId="1076"/>
          <ac:picMkLst>
            <pc:docMk/>
            <pc:sldMk cId="3919923205" sldId="335"/>
            <ac:picMk id="23" creationId="{66F2ECB1-EAF2-BFED-A2F2-90C90BC42239}"/>
          </ac:picMkLst>
        </pc:picChg>
      </pc:sldChg>
      <pc:sldChg chg="addSp delSp modSp mo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4049142499" sldId="336"/>
        </pc:sldMkLst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2" creationId="{3F9B28E0-B3A2-794C-FA30-01EA0556CE99}"/>
          </ac:spMkLst>
        </pc:spChg>
        <pc:spChg chg="add del mod">
          <ac:chgData name="Nicole Miller-Struttmann" userId="033cc765-ca50-4473-8448-fb7fb03c9eb0" providerId="ADAL" clId="{01496FC8-1BA7-FC41-9223-7E44FF8A0F73}" dt="2023-07-27T20:32:02.014" v="213" actId="478"/>
          <ac:spMkLst>
            <pc:docMk/>
            <pc:sldMk cId="4049142499" sldId="336"/>
            <ac:spMk id="3" creationId="{93B8E203-7A3F-4AE3-5811-8DC03A1640B2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4" creationId="{C7F29FA9-BB2F-4A33-02B9-3D4473AA206A}"/>
          </ac:spMkLst>
        </pc:spChg>
        <pc:spChg chg="add mod">
          <ac:chgData name="Nicole Miller-Struttmann" userId="033cc765-ca50-4473-8448-fb7fb03c9eb0" providerId="ADAL" clId="{01496FC8-1BA7-FC41-9223-7E44FF8A0F73}" dt="2023-07-27T20:33:47.666" v="261" actId="20577"/>
          <ac:spMkLst>
            <pc:docMk/>
            <pc:sldMk cId="4049142499" sldId="336"/>
            <ac:spMk id="7" creationId="{8BB8F65A-F7EA-1015-5FB9-EDC63729F7D2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8" creationId="{FBC49104-443F-E3E4-48CF-76A17BBAF77A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9" creationId="{7A2E9B2B-3A9C-B5D2-AAE0-B222828DAC86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10" creationId="{E1934026-A0F0-3B00-9354-25EA33ED9268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11" creationId="{FA4BC989-72FE-4369-9AC8-7BA65E0B9ECA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24" creationId="{CFD2B621-94A4-09E2-4648-8D314AAECD1C}"/>
          </ac:spMkLst>
        </pc:spChg>
        <pc:spChg chg="mod">
          <ac:chgData name="Nicole Miller-Struttmann" userId="033cc765-ca50-4473-8448-fb7fb03c9eb0" providerId="ADAL" clId="{01496FC8-1BA7-FC41-9223-7E44FF8A0F73}" dt="2023-07-27T20:34:09.086" v="268" actId="1076"/>
          <ac:spMkLst>
            <pc:docMk/>
            <pc:sldMk cId="4049142499" sldId="336"/>
            <ac:spMk id="28" creationId="{6C03BFFE-DF32-B7CE-1996-52A20BC037F8}"/>
          </ac:spMkLst>
        </pc:spChg>
        <pc:spChg chg="del">
          <ac:chgData name="Nicole Miller-Struttmann" userId="033cc765-ca50-4473-8448-fb7fb03c9eb0" providerId="ADAL" clId="{01496FC8-1BA7-FC41-9223-7E44FF8A0F73}" dt="2023-07-27T20:31:20.573" v="189" actId="478"/>
          <ac:spMkLst>
            <pc:docMk/>
            <pc:sldMk cId="4049142499" sldId="336"/>
            <ac:spMk id="153" creationId="{00000000-0000-0000-0000-000000000000}"/>
          </ac:spMkLst>
        </pc:spChg>
        <pc:spChg chg="del">
          <ac:chgData name="Nicole Miller-Struttmann" userId="033cc765-ca50-4473-8448-fb7fb03c9eb0" providerId="ADAL" clId="{01496FC8-1BA7-FC41-9223-7E44FF8A0F73}" dt="2023-07-27T20:31:33.221" v="206" actId="478"/>
          <ac:spMkLst>
            <pc:docMk/>
            <pc:sldMk cId="4049142499" sldId="336"/>
            <ac:spMk id="154" creationId="{00000000-0000-0000-0000-000000000000}"/>
          </ac:spMkLst>
        </pc:spChg>
        <pc:picChg chg="del">
          <ac:chgData name="Nicole Miller-Struttmann" userId="033cc765-ca50-4473-8448-fb7fb03c9eb0" providerId="ADAL" clId="{01496FC8-1BA7-FC41-9223-7E44FF8A0F73}" dt="2023-07-27T20:31:22.171" v="190" actId="478"/>
          <ac:picMkLst>
            <pc:docMk/>
            <pc:sldMk cId="4049142499" sldId="336"/>
            <ac:picMk id="5" creationId="{0A966949-73EA-56CE-8DE2-4B685C399F69}"/>
          </ac:picMkLst>
        </pc:picChg>
        <pc:picChg chg="mod">
          <ac:chgData name="Nicole Miller-Struttmann" userId="033cc765-ca50-4473-8448-fb7fb03c9eb0" providerId="ADAL" clId="{01496FC8-1BA7-FC41-9223-7E44FF8A0F73}" dt="2023-07-27T20:34:09.086" v="268" actId="1076"/>
          <ac:picMkLst>
            <pc:docMk/>
            <pc:sldMk cId="4049142499" sldId="336"/>
            <ac:picMk id="6" creationId="{061149C9-81F4-B4F3-1BA6-B5E4A3D36FC9}"/>
          </ac:picMkLst>
        </pc:picChg>
        <pc:cxnChg chg="del mod">
          <ac:chgData name="Nicole Miller-Struttmann" userId="033cc765-ca50-4473-8448-fb7fb03c9eb0" providerId="ADAL" clId="{01496FC8-1BA7-FC41-9223-7E44FF8A0F73}" dt="2023-07-27T20:34:21.242" v="274" actId="478"/>
          <ac:cxnSpMkLst>
            <pc:docMk/>
            <pc:sldMk cId="4049142499" sldId="336"/>
            <ac:cxnSpMk id="12" creationId="{25A522B1-CECC-3B00-CD58-3120619E30F8}"/>
          </ac:cxnSpMkLst>
        </pc:cxnChg>
        <pc:cxnChg chg="del mod">
          <ac:chgData name="Nicole Miller-Struttmann" userId="033cc765-ca50-4473-8448-fb7fb03c9eb0" providerId="ADAL" clId="{01496FC8-1BA7-FC41-9223-7E44FF8A0F73}" dt="2023-07-27T20:34:20.512" v="273" actId="478"/>
          <ac:cxnSpMkLst>
            <pc:docMk/>
            <pc:sldMk cId="4049142499" sldId="336"/>
            <ac:cxnSpMk id="13" creationId="{AFEB0A7D-B04F-052B-1B28-EB71FA17CE44}"/>
          </ac:cxnSpMkLst>
        </pc:cxnChg>
        <pc:cxnChg chg="del mod">
          <ac:chgData name="Nicole Miller-Struttmann" userId="033cc765-ca50-4473-8448-fb7fb03c9eb0" providerId="ADAL" clId="{01496FC8-1BA7-FC41-9223-7E44FF8A0F73}" dt="2023-07-27T20:34:22.299" v="275" actId="478"/>
          <ac:cxnSpMkLst>
            <pc:docMk/>
            <pc:sldMk cId="4049142499" sldId="336"/>
            <ac:cxnSpMk id="14" creationId="{01A4D6F8-038B-C19C-FF64-B656631A61DF}"/>
          </ac:cxnSpMkLst>
        </pc:cxnChg>
        <pc:cxnChg chg="del mod">
          <ac:chgData name="Nicole Miller-Struttmann" userId="033cc765-ca50-4473-8448-fb7fb03c9eb0" providerId="ADAL" clId="{01496FC8-1BA7-FC41-9223-7E44FF8A0F73}" dt="2023-07-27T20:34:25.056" v="278" actId="478"/>
          <ac:cxnSpMkLst>
            <pc:docMk/>
            <pc:sldMk cId="4049142499" sldId="336"/>
            <ac:cxnSpMk id="15" creationId="{19E60A38-6628-0888-5A6E-AA15ACD5E432}"/>
          </ac:cxnSpMkLst>
        </pc:cxnChg>
        <pc:cxnChg chg="del mod">
          <ac:chgData name="Nicole Miller-Struttmann" userId="033cc765-ca50-4473-8448-fb7fb03c9eb0" providerId="ADAL" clId="{01496FC8-1BA7-FC41-9223-7E44FF8A0F73}" dt="2023-07-27T20:34:17.574" v="270" actId="478"/>
          <ac:cxnSpMkLst>
            <pc:docMk/>
            <pc:sldMk cId="4049142499" sldId="336"/>
            <ac:cxnSpMk id="16" creationId="{44F06B1C-7772-AAC0-141A-F0E4C0C2B6F9}"/>
          </ac:cxnSpMkLst>
        </pc:cxnChg>
        <pc:cxnChg chg="del mod">
          <ac:chgData name="Nicole Miller-Struttmann" userId="033cc765-ca50-4473-8448-fb7fb03c9eb0" providerId="ADAL" clId="{01496FC8-1BA7-FC41-9223-7E44FF8A0F73}" dt="2023-07-27T20:34:23.455" v="276" actId="478"/>
          <ac:cxnSpMkLst>
            <pc:docMk/>
            <pc:sldMk cId="4049142499" sldId="336"/>
            <ac:cxnSpMk id="17" creationId="{30AE56F6-9938-DA30-C4EB-3E5C77C5B26C}"/>
          </ac:cxnSpMkLst>
        </pc:cxnChg>
        <pc:cxnChg chg="del mod">
          <ac:chgData name="Nicole Miller-Struttmann" userId="033cc765-ca50-4473-8448-fb7fb03c9eb0" providerId="ADAL" clId="{01496FC8-1BA7-FC41-9223-7E44FF8A0F73}" dt="2023-07-27T20:34:23.805" v="277" actId="478"/>
          <ac:cxnSpMkLst>
            <pc:docMk/>
            <pc:sldMk cId="4049142499" sldId="336"/>
            <ac:cxnSpMk id="18" creationId="{B4645517-1836-49BA-2C84-7B20BB653C7A}"/>
          </ac:cxnSpMkLst>
        </pc:cxnChg>
        <pc:cxnChg chg="del mod">
          <ac:chgData name="Nicole Miller-Struttmann" userId="033cc765-ca50-4473-8448-fb7fb03c9eb0" providerId="ADAL" clId="{01496FC8-1BA7-FC41-9223-7E44FF8A0F73}" dt="2023-07-27T20:34:18.804" v="271" actId="478"/>
          <ac:cxnSpMkLst>
            <pc:docMk/>
            <pc:sldMk cId="4049142499" sldId="336"/>
            <ac:cxnSpMk id="19" creationId="{FF92059E-D0E2-7D99-455E-8C492F7EE1DF}"/>
          </ac:cxnSpMkLst>
        </pc:cxnChg>
        <pc:cxnChg chg="del mod">
          <ac:chgData name="Nicole Miller-Struttmann" userId="033cc765-ca50-4473-8448-fb7fb03c9eb0" providerId="ADAL" clId="{01496FC8-1BA7-FC41-9223-7E44FF8A0F73}" dt="2023-07-27T20:34:19.882" v="272" actId="478"/>
          <ac:cxnSpMkLst>
            <pc:docMk/>
            <pc:sldMk cId="4049142499" sldId="336"/>
            <ac:cxnSpMk id="20" creationId="{42B2F08A-D6E6-71AB-6BB7-EF1E994B0F1B}"/>
          </ac:cxnSpMkLst>
        </pc:cxnChg>
        <pc:cxnChg chg="mod">
          <ac:chgData name="Nicole Miller-Struttmann" userId="033cc765-ca50-4473-8448-fb7fb03c9eb0" providerId="ADAL" clId="{01496FC8-1BA7-FC41-9223-7E44FF8A0F73}" dt="2023-07-27T20:34:09.086" v="268" actId="1076"/>
          <ac:cxnSpMkLst>
            <pc:docMk/>
            <pc:sldMk cId="4049142499" sldId="336"/>
            <ac:cxnSpMk id="22" creationId="{A86D02A4-53DE-DC43-9412-2FF03F3E22CD}"/>
          </ac:cxnSpMkLst>
        </pc:cxnChg>
        <pc:cxnChg chg="mod">
          <ac:chgData name="Nicole Miller-Struttmann" userId="033cc765-ca50-4473-8448-fb7fb03c9eb0" providerId="ADAL" clId="{01496FC8-1BA7-FC41-9223-7E44FF8A0F73}" dt="2023-07-27T20:34:09.086" v="268" actId="1076"/>
          <ac:cxnSpMkLst>
            <pc:docMk/>
            <pc:sldMk cId="4049142499" sldId="336"/>
            <ac:cxnSpMk id="25" creationId="{22D11D4E-6361-9743-053B-D7BB64A0B232}"/>
          </ac:cxnSpMkLst>
        </pc:cxnChg>
        <pc:cxnChg chg="mod">
          <ac:chgData name="Nicole Miller-Struttmann" userId="033cc765-ca50-4473-8448-fb7fb03c9eb0" providerId="ADAL" clId="{01496FC8-1BA7-FC41-9223-7E44FF8A0F73}" dt="2023-07-27T20:34:09.086" v="268" actId="1076"/>
          <ac:cxnSpMkLst>
            <pc:docMk/>
            <pc:sldMk cId="4049142499" sldId="336"/>
            <ac:cxnSpMk id="26" creationId="{B80B1168-60D7-F5B9-1769-E0CD23A6864D}"/>
          </ac:cxnSpMkLst>
        </pc:cxnChg>
        <pc:cxnChg chg="mod">
          <ac:chgData name="Nicole Miller-Struttmann" userId="033cc765-ca50-4473-8448-fb7fb03c9eb0" providerId="ADAL" clId="{01496FC8-1BA7-FC41-9223-7E44FF8A0F73}" dt="2023-07-27T20:34:09.086" v="268" actId="1076"/>
          <ac:cxnSpMkLst>
            <pc:docMk/>
            <pc:sldMk cId="4049142499" sldId="336"/>
            <ac:cxnSpMk id="27" creationId="{7D108F60-E0BA-7AD4-916B-31C567C28D7B}"/>
          </ac:cxnSpMkLst>
        </pc:cxnChg>
        <pc:cxnChg chg="mod">
          <ac:chgData name="Nicole Miller-Struttmann" userId="033cc765-ca50-4473-8448-fb7fb03c9eb0" providerId="ADAL" clId="{01496FC8-1BA7-FC41-9223-7E44FF8A0F73}" dt="2023-07-27T20:34:09.086" v="268" actId="1076"/>
          <ac:cxnSpMkLst>
            <pc:docMk/>
            <pc:sldMk cId="4049142499" sldId="336"/>
            <ac:cxnSpMk id="29" creationId="{4630533E-242C-667C-3DA0-379CCEF64C59}"/>
          </ac:cxnSpMkLst>
        </pc:cxnChg>
      </pc:sldChg>
      <pc:sldChg chg="add del setBg">
        <pc:chgData name="Nicole Miller-Struttmann" userId="033cc765-ca50-4473-8448-fb7fb03c9eb0" providerId="ADAL" clId="{01496FC8-1BA7-FC41-9223-7E44FF8A0F73}" dt="2023-08-03T17:28:49.717" v="660"/>
        <pc:sldMkLst>
          <pc:docMk/>
          <pc:sldMk cId="3014390308" sldId="337"/>
        </pc:sldMkLst>
      </pc:sldChg>
      <pc:sldChg chg="addSp delSp modSp add del mod ord">
        <pc:chgData name="Nicole Miller-Struttmann" userId="033cc765-ca50-4473-8448-fb7fb03c9eb0" providerId="ADAL" clId="{01496FC8-1BA7-FC41-9223-7E44FF8A0F73}" dt="2023-08-03T17:29:26.017" v="668" actId="20578"/>
        <pc:sldMkLst>
          <pc:docMk/>
          <pc:sldMk cId="4257837587" sldId="337"/>
        </pc:sldMkLst>
        <pc:spChg chg="del">
          <ac:chgData name="Nicole Miller-Struttmann" userId="033cc765-ca50-4473-8448-fb7fb03c9eb0" providerId="ADAL" clId="{01496FC8-1BA7-FC41-9223-7E44FF8A0F73}" dt="2023-07-27T20:39:13.721" v="425" actId="478"/>
          <ac:spMkLst>
            <pc:docMk/>
            <pc:sldMk cId="4257837587" sldId="337"/>
            <ac:spMk id="2" creationId="{0BA88DED-67E4-FE63-B79B-85E5287B0861}"/>
          </ac:spMkLst>
        </pc:spChg>
        <pc:spChg chg="del">
          <ac:chgData name="Nicole Miller-Struttmann" userId="033cc765-ca50-4473-8448-fb7fb03c9eb0" providerId="ADAL" clId="{01496FC8-1BA7-FC41-9223-7E44FF8A0F73}" dt="2023-07-27T20:39:13.721" v="425" actId="478"/>
          <ac:spMkLst>
            <pc:docMk/>
            <pc:sldMk cId="4257837587" sldId="337"/>
            <ac:spMk id="3" creationId="{866716A1-5DA0-9DD5-FDF4-3AFCA7303711}"/>
          </ac:spMkLst>
        </pc:spChg>
        <pc:spChg chg="mod">
          <ac:chgData name="Nicole Miller-Struttmann" userId="033cc765-ca50-4473-8448-fb7fb03c9eb0" providerId="ADAL" clId="{01496FC8-1BA7-FC41-9223-7E44FF8A0F73}" dt="2023-07-27T20:40:54.272" v="439" actId="403"/>
          <ac:spMkLst>
            <pc:docMk/>
            <pc:sldMk cId="4257837587" sldId="337"/>
            <ac:spMk id="4" creationId="{5D973B74-EEA4-2C2E-D083-07543A343349}"/>
          </ac:spMkLst>
        </pc:spChg>
        <pc:spChg chg="mod">
          <ac:chgData name="Nicole Miller-Struttmann" userId="033cc765-ca50-4473-8448-fb7fb03c9eb0" providerId="ADAL" clId="{01496FC8-1BA7-FC41-9223-7E44FF8A0F73}" dt="2023-07-27T20:41:11.079" v="458" actId="1076"/>
          <ac:spMkLst>
            <pc:docMk/>
            <pc:sldMk cId="4257837587" sldId="337"/>
            <ac:spMk id="5" creationId="{08918C0E-C06C-F350-9CF9-E95A8FB536FA}"/>
          </ac:spMkLst>
        </pc:spChg>
        <pc:spChg chg="mod">
          <ac:chgData name="Nicole Miller-Struttmann" userId="033cc765-ca50-4473-8448-fb7fb03c9eb0" providerId="ADAL" clId="{01496FC8-1BA7-FC41-9223-7E44FF8A0F73}" dt="2023-07-27T20:40:16.922" v="436" actId="1076"/>
          <ac:spMkLst>
            <pc:docMk/>
            <pc:sldMk cId="4257837587" sldId="337"/>
            <ac:spMk id="7" creationId="{C2D60D28-8A3C-B4ED-CA72-85BD4A042E77}"/>
          </ac:spMkLst>
        </pc:spChg>
        <pc:spChg chg="add mod">
          <ac:chgData name="Nicole Miller-Struttmann" userId="033cc765-ca50-4473-8448-fb7fb03c9eb0" providerId="ADAL" clId="{01496FC8-1BA7-FC41-9223-7E44FF8A0F73}" dt="2023-07-27T20:39:14.243" v="426"/>
          <ac:spMkLst>
            <pc:docMk/>
            <pc:sldMk cId="4257837587" sldId="337"/>
            <ac:spMk id="8" creationId="{414CC4F9-C40A-3511-21F0-6A83A621E3ED}"/>
          </ac:spMkLst>
        </pc:spChg>
        <pc:spChg chg="del">
          <ac:chgData name="Nicole Miller-Struttmann" userId="033cc765-ca50-4473-8448-fb7fb03c9eb0" providerId="ADAL" clId="{01496FC8-1BA7-FC41-9223-7E44FF8A0F73}" dt="2023-07-27T20:39:13.721" v="425" actId="478"/>
          <ac:spMkLst>
            <pc:docMk/>
            <pc:sldMk cId="4257837587" sldId="337"/>
            <ac:spMk id="171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7-27T20:41:05.734" v="457" actId="1038"/>
          <ac:picMkLst>
            <pc:docMk/>
            <pc:sldMk cId="4257837587" sldId="337"/>
            <ac:picMk id="6" creationId="{B704C63B-CD83-534B-9B2A-70A4A87202CB}"/>
          </ac:picMkLst>
        </pc:picChg>
        <pc:picChg chg="del">
          <ac:chgData name="Nicole Miller-Struttmann" userId="033cc765-ca50-4473-8448-fb7fb03c9eb0" providerId="ADAL" clId="{01496FC8-1BA7-FC41-9223-7E44FF8A0F73}" dt="2023-07-27T20:39:13.721" v="425" actId="478"/>
          <ac:picMkLst>
            <pc:docMk/>
            <pc:sldMk cId="4257837587" sldId="337"/>
            <ac:picMk id="170" creationId="{00000000-0000-0000-0000-000000000000}"/>
          </ac:picMkLst>
        </pc:picChg>
      </pc:sldChg>
      <pc:sldChg chg="addSp delSp modSp mod ord">
        <pc:chgData name="Nicole Miller-Struttmann" userId="033cc765-ca50-4473-8448-fb7fb03c9eb0" providerId="ADAL" clId="{01496FC8-1BA7-FC41-9223-7E44FF8A0F73}" dt="2023-08-03T17:29:28.249" v="669" actId="20578"/>
        <pc:sldMkLst>
          <pc:docMk/>
          <pc:sldMk cId="3963670044" sldId="338"/>
        </pc:sldMkLst>
        <pc:spChg chg="add mod">
          <ac:chgData name="Nicole Miller-Struttmann" userId="033cc765-ca50-4473-8448-fb7fb03c9eb0" providerId="ADAL" clId="{01496FC8-1BA7-FC41-9223-7E44FF8A0F73}" dt="2023-07-27T20:39:23.163" v="429"/>
          <ac:spMkLst>
            <pc:docMk/>
            <pc:sldMk cId="3963670044" sldId="338"/>
            <ac:spMk id="2" creationId="{47492376-F8D2-ED3D-28D5-44825F0016A3}"/>
          </ac:spMkLst>
        </pc:spChg>
        <pc:spChg chg="del">
          <ac:chgData name="Nicole Miller-Struttmann" userId="033cc765-ca50-4473-8448-fb7fb03c9eb0" providerId="ADAL" clId="{01496FC8-1BA7-FC41-9223-7E44FF8A0F73}" dt="2023-07-27T20:39:22.448" v="428" actId="478"/>
          <ac:spMkLst>
            <pc:docMk/>
            <pc:sldMk cId="3963670044" sldId="338"/>
            <ac:spMk id="3" creationId="{866716A1-5DA0-9DD5-FDF4-3AFCA7303711}"/>
          </ac:spMkLst>
        </pc:spChg>
        <pc:spChg chg="mod">
          <ac:chgData name="Nicole Miller-Struttmann" userId="033cc765-ca50-4473-8448-fb7fb03c9eb0" providerId="ADAL" clId="{01496FC8-1BA7-FC41-9223-7E44FF8A0F73}" dt="2023-07-27T20:39:45.378" v="432" actId="20577"/>
          <ac:spMkLst>
            <pc:docMk/>
            <pc:sldMk cId="3963670044" sldId="338"/>
            <ac:spMk id="4" creationId="{5D973B74-EEA4-2C2E-D083-07543A343349}"/>
          </ac:spMkLst>
        </pc:spChg>
        <pc:spChg chg="mod">
          <ac:chgData name="Nicole Miller-Struttmann" userId="033cc765-ca50-4473-8448-fb7fb03c9eb0" providerId="ADAL" clId="{01496FC8-1BA7-FC41-9223-7E44FF8A0F73}" dt="2023-07-27T20:39:48.783" v="433" actId="1076"/>
          <ac:spMkLst>
            <pc:docMk/>
            <pc:sldMk cId="3963670044" sldId="338"/>
            <ac:spMk id="5" creationId="{08918C0E-C06C-F350-9CF9-E95A8FB536FA}"/>
          </ac:spMkLst>
        </pc:spChg>
        <pc:spChg chg="mod">
          <ac:chgData name="Nicole Miller-Struttmann" userId="033cc765-ca50-4473-8448-fb7fb03c9eb0" providerId="ADAL" clId="{01496FC8-1BA7-FC41-9223-7E44FF8A0F73}" dt="2023-07-27T20:39:33.371" v="430" actId="1076"/>
          <ac:spMkLst>
            <pc:docMk/>
            <pc:sldMk cId="3963670044" sldId="338"/>
            <ac:spMk id="6" creationId="{56C40035-AFA2-18A1-A288-CE9DC8F56184}"/>
          </ac:spMkLst>
        </pc:spChg>
        <pc:spChg chg="mod">
          <ac:chgData name="Nicole Miller-Struttmann" userId="033cc765-ca50-4473-8448-fb7fb03c9eb0" providerId="ADAL" clId="{01496FC8-1BA7-FC41-9223-7E44FF8A0F73}" dt="2023-07-27T20:39:53.366" v="434" actId="1076"/>
          <ac:spMkLst>
            <pc:docMk/>
            <pc:sldMk cId="3963670044" sldId="338"/>
            <ac:spMk id="9" creationId="{88A03575-38ED-4386-168A-AB876EF9D522}"/>
          </ac:spMkLst>
        </pc:spChg>
        <pc:spChg chg="del">
          <ac:chgData name="Nicole Miller-Struttmann" userId="033cc765-ca50-4473-8448-fb7fb03c9eb0" providerId="ADAL" clId="{01496FC8-1BA7-FC41-9223-7E44FF8A0F73}" dt="2023-07-27T20:39:22.448" v="428" actId="478"/>
          <ac:spMkLst>
            <pc:docMk/>
            <pc:sldMk cId="3963670044" sldId="338"/>
            <ac:spMk id="171" creationId="{00000000-0000-0000-0000-000000000000}"/>
          </ac:spMkLst>
        </pc:spChg>
        <pc:picChg chg="mod">
          <ac:chgData name="Nicole Miller-Struttmann" userId="033cc765-ca50-4473-8448-fb7fb03c9eb0" providerId="ADAL" clId="{01496FC8-1BA7-FC41-9223-7E44FF8A0F73}" dt="2023-07-27T20:39:57.271" v="435" actId="1076"/>
          <ac:picMkLst>
            <pc:docMk/>
            <pc:sldMk cId="3963670044" sldId="338"/>
            <ac:picMk id="8" creationId="{8511EE11-8D9B-AD20-955B-3A1F65F2FF15}"/>
          </ac:picMkLst>
        </pc:picChg>
        <pc:picChg chg="del">
          <ac:chgData name="Nicole Miller-Struttmann" userId="033cc765-ca50-4473-8448-fb7fb03c9eb0" providerId="ADAL" clId="{01496FC8-1BA7-FC41-9223-7E44FF8A0F73}" dt="2023-07-27T20:39:22.448" v="428" actId="478"/>
          <ac:picMkLst>
            <pc:docMk/>
            <pc:sldMk cId="3963670044" sldId="338"/>
            <ac:picMk id="170" creationId="{00000000-0000-0000-0000-000000000000}"/>
          </ac:picMkLst>
        </pc:picChg>
      </pc:sldChg>
      <pc:sldChg chg="del">
        <pc:chgData name="Nicole Miller-Struttmann" userId="033cc765-ca50-4473-8448-fb7fb03c9eb0" providerId="ADAL" clId="{01496FC8-1BA7-FC41-9223-7E44FF8A0F73}" dt="2023-07-27T20:39:40.128" v="431" actId="2696"/>
        <pc:sldMkLst>
          <pc:docMk/>
          <pc:sldMk cId="2850215148" sldId="339"/>
        </pc:sldMkLst>
      </pc:sldChg>
      <pc:sldChg chg="addSp delSp modSp mod ord modShow">
        <pc:chgData name="Nicole Miller-Struttmann" userId="033cc765-ca50-4473-8448-fb7fb03c9eb0" providerId="ADAL" clId="{01496FC8-1BA7-FC41-9223-7E44FF8A0F73}" dt="2023-08-03T17:31:35.692" v="729" actId="1038"/>
        <pc:sldMkLst>
          <pc:docMk/>
          <pc:sldMk cId="3325050653" sldId="340"/>
        </pc:sldMkLst>
        <pc:spChg chg="mod">
          <ac:chgData name="Nicole Miller-Struttmann" userId="033cc765-ca50-4473-8448-fb7fb03c9eb0" providerId="ADAL" clId="{01496FC8-1BA7-FC41-9223-7E44FF8A0F73}" dt="2023-08-03T17:27:16.362" v="642" actId="1076"/>
          <ac:spMkLst>
            <pc:docMk/>
            <pc:sldMk cId="3325050653" sldId="340"/>
            <ac:spMk id="2" creationId="{9BA2BE60-2081-40BA-4145-959F51E5DB59}"/>
          </ac:spMkLst>
        </pc:spChg>
        <pc:spChg chg="mod">
          <ac:chgData name="Nicole Miller-Struttmann" userId="033cc765-ca50-4473-8448-fb7fb03c9eb0" providerId="ADAL" clId="{01496FC8-1BA7-FC41-9223-7E44FF8A0F73}" dt="2023-08-03T17:31:35.692" v="729" actId="1038"/>
          <ac:spMkLst>
            <pc:docMk/>
            <pc:sldMk cId="3325050653" sldId="340"/>
            <ac:spMk id="5" creationId="{B8A3CD84-5DFF-2614-4B73-2AEE0DAC72CD}"/>
          </ac:spMkLst>
        </pc:spChg>
        <pc:picChg chg="del">
          <ac:chgData name="Nicole Miller-Struttmann" userId="033cc765-ca50-4473-8448-fb7fb03c9eb0" providerId="ADAL" clId="{01496FC8-1BA7-FC41-9223-7E44FF8A0F73}" dt="2023-08-03T17:27:09.047" v="640" actId="478"/>
          <ac:picMkLst>
            <pc:docMk/>
            <pc:sldMk cId="3325050653" sldId="340"/>
            <ac:picMk id="3" creationId="{D84642FE-6E0B-A129-CBC8-5CFEA27D6A56}"/>
          </ac:picMkLst>
        </pc:picChg>
        <pc:picChg chg="del">
          <ac:chgData name="Nicole Miller-Struttmann" userId="033cc765-ca50-4473-8448-fb7fb03c9eb0" providerId="ADAL" clId="{01496FC8-1BA7-FC41-9223-7E44FF8A0F73}" dt="2023-08-03T17:27:11.682" v="641" actId="478"/>
          <ac:picMkLst>
            <pc:docMk/>
            <pc:sldMk cId="3325050653" sldId="340"/>
            <ac:picMk id="4" creationId="{4B6153EC-F07B-627B-94EF-D6C8803534F2}"/>
          </ac:picMkLst>
        </pc:picChg>
        <pc:picChg chg="add mod">
          <ac:chgData name="Nicole Miller-Struttmann" userId="033cc765-ca50-4473-8448-fb7fb03c9eb0" providerId="ADAL" clId="{01496FC8-1BA7-FC41-9223-7E44FF8A0F73}" dt="2023-08-03T17:27:25.663" v="645" actId="1076"/>
          <ac:picMkLst>
            <pc:docMk/>
            <pc:sldMk cId="3325050653" sldId="340"/>
            <ac:picMk id="6" creationId="{CF65543A-2BFE-154B-91CE-28BFEE281F00}"/>
          </ac:picMkLst>
        </pc:picChg>
        <pc:picChg chg="del">
          <ac:chgData name="Nicole Miller-Struttmann" userId="033cc765-ca50-4473-8448-fb7fb03c9eb0" providerId="ADAL" clId="{01496FC8-1BA7-FC41-9223-7E44FF8A0F73}" dt="2023-08-03T17:27:18.233" v="643" actId="478"/>
          <ac:picMkLst>
            <pc:docMk/>
            <pc:sldMk cId="3325050653" sldId="340"/>
            <ac:picMk id="12" creationId="{CE82B2C5-1370-868B-F5DA-79EF981E1CB2}"/>
          </ac:picMkLst>
        </pc:picChg>
      </pc:sldChg>
      <pc:sldChg chg="addSp delSp modSp mod modShow">
        <pc:chgData name="Nicole Miller-Struttmann" userId="033cc765-ca50-4473-8448-fb7fb03c9eb0" providerId="ADAL" clId="{01496FC8-1BA7-FC41-9223-7E44FF8A0F73}" dt="2023-08-03T17:31:24.575" v="718" actId="1037"/>
        <pc:sldMkLst>
          <pc:docMk/>
          <pc:sldMk cId="3941020090" sldId="341"/>
        </pc:sldMkLst>
        <pc:spChg chg="mod">
          <ac:chgData name="Nicole Miller-Struttmann" userId="033cc765-ca50-4473-8448-fb7fb03c9eb0" providerId="ADAL" clId="{01496FC8-1BA7-FC41-9223-7E44FF8A0F73}" dt="2023-08-03T17:29:51.470" v="705" actId="1035"/>
          <ac:spMkLst>
            <pc:docMk/>
            <pc:sldMk cId="3941020090" sldId="341"/>
            <ac:spMk id="2" creationId="{9BA2BE60-2081-40BA-4145-959F51E5DB59}"/>
          </ac:spMkLst>
        </pc:spChg>
        <pc:spChg chg="mod">
          <ac:chgData name="Nicole Miller-Struttmann" userId="033cc765-ca50-4473-8448-fb7fb03c9eb0" providerId="ADAL" clId="{01496FC8-1BA7-FC41-9223-7E44FF8A0F73}" dt="2023-08-03T17:31:24.575" v="718" actId="1037"/>
          <ac:spMkLst>
            <pc:docMk/>
            <pc:sldMk cId="3941020090" sldId="341"/>
            <ac:spMk id="5" creationId="{B8A3CD84-5DFF-2614-4B73-2AEE0DAC72CD}"/>
          </ac:spMkLst>
        </pc:spChg>
        <pc:picChg chg="add mod">
          <ac:chgData name="Nicole Miller-Struttmann" userId="033cc765-ca50-4473-8448-fb7fb03c9eb0" providerId="ADAL" clId="{01496FC8-1BA7-FC41-9223-7E44FF8A0F73}" dt="2023-08-03T17:29:42.532" v="672"/>
          <ac:picMkLst>
            <pc:docMk/>
            <pc:sldMk cId="3941020090" sldId="341"/>
            <ac:picMk id="3" creationId="{85F8397F-5549-4AC2-7CCE-D804FE1FAE2D}"/>
          </ac:picMkLst>
        </pc:picChg>
        <pc:picChg chg="del">
          <ac:chgData name="Nicole Miller-Struttmann" userId="033cc765-ca50-4473-8448-fb7fb03c9eb0" providerId="ADAL" clId="{01496FC8-1BA7-FC41-9223-7E44FF8A0F73}" dt="2023-08-03T17:29:42.067" v="671" actId="478"/>
          <ac:picMkLst>
            <pc:docMk/>
            <pc:sldMk cId="3941020090" sldId="341"/>
            <ac:picMk id="4" creationId="{4B6153EC-F07B-627B-94EF-D6C8803534F2}"/>
          </ac:picMkLst>
        </pc:picChg>
        <pc:picChg chg="del">
          <ac:chgData name="Nicole Miller-Struttmann" userId="033cc765-ca50-4473-8448-fb7fb03c9eb0" providerId="ADAL" clId="{01496FC8-1BA7-FC41-9223-7E44FF8A0F73}" dt="2023-08-03T17:29:40.964" v="670" actId="478"/>
          <ac:picMkLst>
            <pc:docMk/>
            <pc:sldMk cId="3941020090" sldId="341"/>
            <ac:picMk id="12" creationId="{CE82B2C5-1370-868B-F5DA-79EF981E1CB2}"/>
          </ac:picMkLst>
        </pc:picChg>
        <pc:picChg chg="del">
          <ac:chgData name="Nicole Miller-Struttmann" userId="033cc765-ca50-4473-8448-fb7fb03c9eb0" providerId="ADAL" clId="{01496FC8-1BA7-FC41-9223-7E44FF8A0F73}" dt="2023-08-03T17:28:06.624" v="651" actId="478"/>
          <ac:picMkLst>
            <pc:docMk/>
            <pc:sldMk cId="3941020090" sldId="341"/>
            <ac:picMk id="170" creationId="{00000000-0000-0000-0000-000000000000}"/>
          </ac:picMkLst>
        </pc:picChg>
      </pc:sldChg>
      <pc:sldChg chg="del">
        <pc:chgData name="Nicole Miller-Struttmann" userId="033cc765-ca50-4473-8448-fb7fb03c9eb0" providerId="ADAL" clId="{01496FC8-1BA7-FC41-9223-7E44FF8A0F73}" dt="2023-08-03T17:28:01.501" v="649" actId="2696"/>
        <pc:sldMkLst>
          <pc:docMk/>
          <pc:sldMk cId="2117658894" sldId="342"/>
        </pc:sldMkLst>
      </pc:sldChg>
      <pc:sldChg chg="del">
        <pc:chgData name="Nicole Miller-Struttmann" userId="033cc765-ca50-4473-8448-fb7fb03c9eb0" providerId="ADAL" clId="{01496FC8-1BA7-FC41-9223-7E44FF8A0F73}" dt="2023-08-03T17:28:02.676" v="650" actId="2696"/>
        <pc:sldMkLst>
          <pc:docMk/>
          <pc:sldMk cId="2419194027" sldId="343"/>
        </pc:sldMkLst>
      </pc:sldChg>
      <pc:sldChg chg="addSp delSp modSp mod or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348595981" sldId="345"/>
        </pc:sldMkLst>
        <pc:spChg chg="add mod">
          <ac:chgData name="Nicole Miller-Struttmann" userId="033cc765-ca50-4473-8448-fb7fb03c9eb0" providerId="ADAL" clId="{01496FC8-1BA7-FC41-9223-7E44FF8A0F73}" dt="2023-07-27T20:43:39.443" v="631" actId="20577"/>
          <ac:spMkLst>
            <pc:docMk/>
            <pc:sldMk cId="348595981" sldId="345"/>
            <ac:spMk id="2" creationId="{02FB705E-2286-32EB-89DF-E4E51DCA6AA3}"/>
          </ac:spMkLst>
        </pc:spChg>
        <pc:spChg chg="del">
          <ac:chgData name="Nicole Miller-Struttmann" userId="033cc765-ca50-4473-8448-fb7fb03c9eb0" providerId="ADAL" clId="{01496FC8-1BA7-FC41-9223-7E44FF8A0F73}" dt="2023-07-27T20:35:49.328" v="298" actId="478"/>
          <ac:spMkLst>
            <pc:docMk/>
            <pc:sldMk cId="348595981" sldId="345"/>
            <ac:spMk id="3" creationId="{866716A1-5DA0-9DD5-FDF4-3AFCA7303711}"/>
          </ac:spMkLst>
        </pc:spChg>
        <pc:spChg chg="mod">
          <ac:chgData name="Nicole Miller-Struttmann" userId="033cc765-ca50-4473-8448-fb7fb03c9eb0" providerId="ADAL" clId="{01496FC8-1BA7-FC41-9223-7E44FF8A0F73}" dt="2023-07-27T20:41:46.810" v="509" actId="1038"/>
          <ac:spMkLst>
            <pc:docMk/>
            <pc:sldMk cId="348595981" sldId="345"/>
            <ac:spMk id="5" creationId="{264F2E65-C369-1D0F-646A-92EFB680918A}"/>
          </ac:spMkLst>
        </pc:spChg>
        <pc:spChg chg="add mod">
          <ac:chgData name="Nicole Miller-Struttmann" userId="033cc765-ca50-4473-8448-fb7fb03c9eb0" providerId="ADAL" clId="{01496FC8-1BA7-FC41-9223-7E44FF8A0F73}" dt="2023-07-27T20:43:00.669" v="629" actId="403"/>
          <ac:spMkLst>
            <pc:docMk/>
            <pc:sldMk cId="348595981" sldId="345"/>
            <ac:spMk id="6" creationId="{5586E618-675C-0A55-269D-1C6B33629E67}"/>
          </ac:spMkLst>
        </pc:spChg>
        <pc:spChg chg="del">
          <ac:chgData name="Nicole Miller-Struttmann" userId="033cc765-ca50-4473-8448-fb7fb03c9eb0" providerId="ADAL" clId="{01496FC8-1BA7-FC41-9223-7E44FF8A0F73}" dt="2023-07-27T20:35:49.328" v="298" actId="478"/>
          <ac:spMkLst>
            <pc:docMk/>
            <pc:sldMk cId="348595981" sldId="345"/>
            <ac:spMk id="171" creationId="{00000000-0000-0000-0000-000000000000}"/>
          </ac:spMkLst>
        </pc:spChg>
        <pc:graphicFrameChg chg="mod modGraphic">
          <ac:chgData name="Nicole Miller-Struttmann" userId="033cc765-ca50-4473-8448-fb7fb03c9eb0" providerId="ADAL" clId="{01496FC8-1BA7-FC41-9223-7E44FF8A0F73}" dt="2023-07-27T20:42:03.187" v="532" actId="1035"/>
          <ac:graphicFrameMkLst>
            <pc:docMk/>
            <pc:sldMk cId="348595981" sldId="345"/>
            <ac:graphicFrameMk id="7" creationId="{5BA98A19-8339-2CDE-086A-9A6604B71F07}"/>
          </ac:graphicFrameMkLst>
        </pc:graphicFrameChg>
        <pc:picChg chg="mod">
          <ac:chgData name="Nicole Miller-Struttmann" userId="033cc765-ca50-4473-8448-fb7fb03c9eb0" providerId="ADAL" clId="{01496FC8-1BA7-FC41-9223-7E44FF8A0F73}" dt="2023-07-27T20:42:03.187" v="532" actId="1035"/>
          <ac:picMkLst>
            <pc:docMk/>
            <pc:sldMk cId="348595981" sldId="345"/>
            <ac:picMk id="4" creationId="{BCD674AA-5074-14ED-D5ED-97BE837875BE}"/>
          </ac:picMkLst>
        </pc:picChg>
        <pc:picChg chg="mod">
          <ac:chgData name="Nicole Miller-Struttmann" userId="033cc765-ca50-4473-8448-fb7fb03c9eb0" providerId="ADAL" clId="{01496FC8-1BA7-FC41-9223-7E44FF8A0F73}" dt="2023-07-27T20:42:03.187" v="532" actId="1035"/>
          <ac:picMkLst>
            <pc:docMk/>
            <pc:sldMk cId="348595981" sldId="345"/>
            <ac:picMk id="12" creationId="{320118F9-CB3D-DA6D-14C3-B6E8A67B1EB9}"/>
          </ac:picMkLst>
        </pc:picChg>
        <pc:picChg chg="mod">
          <ac:chgData name="Nicole Miller-Struttmann" userId="033cc765-ca50-4473-8448-fb7fb03c9eb0" providerId="ADAL" clId="{01496FC8-1BA7-FC41-9223-7E44FF8A0F73}" dt="2023-07-27T20:42:03.187" v="532" actId="1035"/>
          <ac:picMkLst>
            <pc:docMk/>
            <pc:sldMk cId="348595981" sldId="345"/>
            <ac:picMk id="13" creationId="{E8A99A73-9533-CF7B-1D9A-0BACC020B8AF}"/>
          </ac:picMkLst>
        </pc:picChg>
        <pc:picChg chg="mod">
          <ac:chgData name="Nicole Miller-Struttmann" userId="033cc765-ca50-4473-8448-fb7fb03c9eb0" providerId="ADAL" clId="{01496FC8-1BA7-FC41-9223-7E44FF8A0F73}" dt="2023-07-27T20:42:03.187" v="532" actId="1035"/>
          <ac:picMkLst>
            <pc:docMk/>
            <pc:sldMk cId="348595981" sldId="345"/>
            <ac:picMk id="15" creationId="{C5FA0F46-C6B4-8F83-55B0-B670F19503BF}"/>
          </ac:picMkLst>
        </pc:picChg>
        <pc:picChg chg="del">
          <ac:chgData name="Nicole Miller-Struttmann" userId="033cc765-ca50-4473-8448-fb7fb03c9eb0" providerId="ADAL" clId="{01496FC8-1BA7-FC41-9223-7E44FF8A0F73}" dt="2023-07-27T20:35:49.328" v="298" actId="478"/>
          <ac:picMkLst>
            <pc:docMk/>
            <pc:sldMk cId="348595981" sldId="345"/>
            <ac:picMk id="170" creationId="{00000000-0000-0000-0000-000000000000}"/>
          </ac:picMkLst>
        </pc:picChg>
      </pc:sldChg>
      <pc:sldChg chg="addSp delSp modSp mod ord modShow">
        <pc:chgData name="Nicole Miller-Struttmann" userId="033cc765-ca50-4473-8448-fb7fb03c9eb0" providerId="ADAL" clId="{01496FC8-1BA7-FC41-9223-7E44FF8A0F73}" dt="2023-08-03T17:29:12.249" v="666" actId="20578"/>
        <pc:sldMkLst>
          <pc:docMk/>
          <pc:sldMk cId="3821392136" sldId="346"/>
        </pc:sldMkLst>
        <pc:spChg chg="add mod">
          <ac:chgData name="Nicole Miller-Struttmann" userId="033cc765-ca50-4473-8448-fb7fb03c9eb0" providerId="ADAL" clId="{01496FC8-1BA7-FC41-9223-7E44FF8A0F73}" dt="2023-07-27T20:36:35.925" v="357" actId="20577"/>
          <ac:spMkLst>
            <pc:docMk/>
            <pc:sldMk cId="3821392136" sldId="346"/>
            <ac:spMk id="2" creationId="{C81AA62E-C12D-96B8-33AB-1ABE5A6F1634}"/>
          </ac:spMkLst>
        </pc:spChg>
        <pc:spChg chg="del">
          <ac:chgData name="Nicole Miller-Struttmann" userId="033cc765-ca50-4473-8448-fb7fb03c9eb0" providerId="ADAL" clId="{01496FC8-1BA7-FC41-9223-7E44FF8A0F73}" dt="2023-07-27T20:34:49.617" v="291" actId="478"/>
          <ac:spMkLst>
            <pc:docMk/>
            <pc:sldMk cId="3821392136" sldId="346"/>
            <ac:spMk id="3" creationId="{866716A1-5DA0-9DD5-FDF4-3AFCA7303711}"/>
          </ac:spMkLst>
        </pc:spChg>
        <pc:spChg chg="mod">
          <ac:chgData name="Nicole Miller-Struttmann" userId="033cc765-ca50-4473-8448-fb7fb03c9eb0" providerId="ADAL" clId="{01496FC8-1BA7-FC41-9223-7E44FF8A0F73}" dt="2023-07-27T20:38:43.982" v="423" actId="6549"/>
          <ac:spMkLst>
            <pc:docMk/>
            <pc:sldMk cId="3821392136" sldId="346"/>
            <ac:spMk id="4" creationId="{5D973B74-EEA4-2C2E-D083-07543A343349}"/>
          </ac:spMkLst>
        </pc:spChg>
        <pc:spChg chg="add mod">
          <ac:chgData name="Nicole Miller-Struttmann" userId="033cc765-ca50-4473-8448-fb7fb03c9eb0" providerId="ADAL" clId="{01496FC8-1BA7-FC41-9223-7E44FF8A0F73}" dt="2023-07-27T20:40:19.832" v="437"/>
          <ac:spMkLst>
            <pc:docMk/>
            <pc:sldMk cId="3821392136" sldId="346"/>
            <ac:spMk id="7" creationId="{4CED50C3-9082-E143-2DF8-E1B72B977104}"/>
          </ac:spMkLst>
        </pc:spChg>
        <pc:spChg chg="del">
          <ac:chgData name="Nicole Miller-Struttmann" userId="033cc765-ca50-4473-8448-fb7fb03c9eb0" providerId="ADAL" clId="{01496FC8-1BA7-FC41-9223-7E44FF8A0F73}" dt="2023-07-27T20:34:49.617" v="291" actId="478"/>
          <ac:spMkLst>
            <pc:docMk/>
            <pc:sldMk cId="3821392136" sldId="346"/>
            <ac:spMk id="171" creationId="{00000000-0000-0000-0000-000000000000}"/>
          </ac:spMkLst>
        </pc:spChg>
        <pc:picChg chg="del">
          <ac:chgData name="Nicole Miller-Struttmann" userId="033cc765-ca50-4473-8448-fb7fb03c9eb0" providerId="ADAL" clId="{01496FC8-1BA7-FC41-9223-7E44FF8A0F73}" dt="2023-07-27T20:34:49.617" v="291" actId="478"/>
          <ac:picMkLst>
            <pc:docMk/>
            <pc:sldMk cId="3821392136" sldId="346"/>
            <ac:picMk id="5" creationId="{22D135A8-E1EA-1E73-FCDB-89C36C4498D7}"/>
          </ac:picMkLst>
        </pc:picChg>
        <pc:picChg chg="mod">
          <ac:chgData name="Nicole Miller-Struttmann" userId="033cc765-ca50-4473-8448-fb7fb03c9eb0" providerId="ADAL" clId="{01496FC8-1BA7-FC41-9223-7E44FF8A0F73}" dt="2023-07-27T20:38:46.965" v="424" actId="1076"/>
          <ac:picMkLst>
            <pc:docMk/>
            <pc:sldMk cId="3821392136" sldId="346"/>
            <ac:picMk id="6" creationId="{C71D4426-B055-D14F-B676-3454D9A48CD4}"/>
          </ac:picMkLst>
        </pc:picChg>
      </pc:sldChg>
      <pc:sldChg chg="addSp delSp modSp mod setBg">
        <pc:chgData name="Nicole Miller-Struttmann" userId="033cc765-ca50-4473-8448-fb7fb03c9eb0" providerId="ADAL" clId="{01496FC8-1BA7-FC41-9223-7E44FF8A0F73}" dt="2023-07-27T20:47:40.918" v="632"/>
        <pc:sldMkLst>
          <pc:docMk/>
          <pc:sldMk cId="4269620305" sldId="347"/>
        </pc:sldMkLst>
        <pc:spChg chg="add mod">
          <ac:chgData name="Nicole Miller-Struttmann" userId="033cc765-ca50-4473-8448-fb7fb03c9eb0" providerId="ADAL" clId="{01496FC8-1BA7-FC41-9223-7E44FF8A0F73}" dt="2023-07-27T20:33:51.551" v="262" actId="20577"/>
          <ac:spMkLst>
            <pc:docMk/>
            <pc:sldMk cId="4269620305" sldId="347"/>
            <ac:spMk id="2" creationId="{1082036C-BB70-054F-CAD4-6F6E3611EA18}"/>
          </ac:spMkLst>
        </pc:spChg>
        <pc:spChg chg="del">
          <ac:chgData name="Nicole Miller-Struttmann" userId="033cc765-ca50-4473-8448-fb7fb03c9eb0" providerId="ADAL" clId="{01496FC8-1BA7-FC41-9223-7E44FF8A0F73}" dt="2023-07-27T20:31:51.178" v="209" actId="478"/>
          <ac:spMkLst>
            <pc:docMk/>
            <pc:sldMk cId="4269620305" sldId="347"/>
            <ac:spMk id="9" creationId="{625D43D6-D3B3-9CD7-1489-9F8AD8BAA673}"/>
          </ac:spMkLst>
        </pc:spChg>
        <pc:spChg chg="del">
          <ac:chgData name="Nicole Miller-Struttmann" userId="033cc765-ca50-4473-8448-fb7fb03c9eb0" providerId="ADAL" clId="{01496FC8-1BA7-FC41-9223-7E44FF8A0F73}" dt="2023-07-27T20:31:48.755" v="208" actId="478"/>
          <ac:spMkLst>
            <pc:docMk/>
            <pc:sldMk cId="4269620305" sldId="347"/>
            <ac:spMk id="153" creationId="{00000000-0000-0000-0000-000000000000}"/>
          </ac:spMkLst>
        </pc:spChg>
        <pc:picChg chg="del">
          <ac:chgData name="Nicole Miller-Struttmann" userId="033cc765-ca50-4473-8448-fb7fb03c9eb0" providerId="ADAL" clId="{01496FC8-1BA7-FC41-9223-7E44FF8A0F73}" dt="2023-07-27T20:31:51.178" v="209" actId="478"/>
          <ac:picMkLst>
            <pc:docMk/>
            <pc:sldMk cId="4269620305" sldId="347"/>
            <ac:picMk id="4" creationId="{F5AF9DDE-0249-9581-9AD2-54AFC9EADE08}"/>
          </ac:picMkLst>
        </pc:picChg>
        <pc:picChg chg="mod">
          <ac:chgData name="Nicole Miller-Struttmann" userId="033cc765-ca50-4473-8448-fb7fb03c9eb0" providerId="ADAL" clId="{01496FC8-1BA7-FC41-9223-7E44FF8A0F73}" dt="2023-07-27T20:34:08.616" v="267" actId="1076"/>
          <ac:picMkLst>
            <pc:docMk/>
            <pc:sldMk cId="4269620305" sldId="347"/>
            <ac:picMk id="10" creationId="{A14A8DE2-D33E-EE23-0429-4F5E105DD163}"/>
          </ac:picMkLst>
        </pc:picChg>
      </pc:sldChg>
      <pc:sldChg chg="delSp modSp add mod setBg">
        <pc:chgData name="Nicole Miller-Struttmann" userId="033cc765-ca50-4473-8448-fb7fb03c9eb0" providerId="ADAL" clId="{01496FC8-1BA7-FC41-9223-7E44FF8A0F73}" dt="2023-08-03T17:34:43.233" v="870" actId="20577"/>
        <pc:sldMkLst>
          <pc:docMk/>
          <pc:sldMk cId="2324517653" sldId="348"/>
        </pc:sldMkLst>
        <pc:spChg chg="mod">
          <ac:chgData name="Nicole Miller-Struttmann" userId="033cc765-ca50-4473-8448-fb7fb03c9eb0" providerId="ADAL" clId="{01496FC8-1BA7-FC41-9223-7E44FF8A0F73}" dt="2023-08-03T17:34:43.233" v="870" actId="20577"/>
          <ac:spMkLst>
            <pc:docMk/>
            <pc:sldMk cId="2324517653" sldId="348"/>
            <ac:spMk id="2" creationId="{9BA2BE60-2081-40BA-4145-959F51E5DB59}"/>
          </ac:spMkLst>
        </pc:spChg>
        <pc:spChg chg="del">
          <ac:chgData name="Nicole Miller-Struttmann" userId="033cc765-ca50-4473-8448-fb7fb03c9eb0" providerId="ADAL" clId="{01496FC8-1BA7-FC41-9223-7E44FF8A0F73}" dt="2023-08-03T17:34:32.663" v="868" actId="478"/>
          <ac:spMkLst>
            <pc:docMk/>
            <pc:sldMk cId="2324517653" sldId="348"/>
            <ac:spMk id="5" creationId="{B8A3CD84-5DFF-2614-4B73-2AEE0DAC72CD}"/>
          </ac:spMkLst>
        </pc:spChg>
        <pc:picChg chg="del">
          <ac:chgData name="Nicole Miller-Struttmann" userId="033cc765-ca50-4473-8448-fb7fb03c9eb0" providerId="ADAL" clId="{01496FC8-1BA7-FC41-9223-7E44FF8A0F73}" dt="2023-08-03T17:32:05.732" v="733" actId="478"/>
          <ac:picMkLst>
            <pc:docMk/>
            <pc:sldMk cId="2324517653" sldId="348"/>
            <ac:picMk id="3" creationId="{85F8397F-5549-4AC2-7CCE-D804FE1FAE2D}"/>
          </ac:picMkLst>
        </pc:picChg>
      </pc:sldChg>
      <pc:sldChg chg="add del">
        <pc:chgData name="Nicole Miller-Struttmann" userId="033cc765-ca50-4473-8448-fb7fb03c9eb0" providerId="ADAL" clId="{01496FC8-1BA7-FC41-9223-7E44FF8A0F73}" dt="2023-08-03T17:32:01.274" v="731" actId="2890"/>
        <pc:sldMkLst>
          <pc:docMk/>
          <pc:sldMk cId="2633567789" sldId="348"/>
        </pc:sldMkLst>
      </pc:sldChg>
      <pc:sldChg chg="delSp add del mod">
        <pc:chgData name="Nicole Miller-Struttmann" userId="033cc765-ca50-4473-8448-fb7fb03c9eb0" providerId="ADAL" clId="{01496FC8-1BA7-FC41-9223-7E44FF8A0F73}" dt="2023-08-03T17:28:40.857" v="657" actId="2696"/>
        <pc:sldMkLst>
          <pc:docMk/>
          <pc:sldMk cId="4213084852" sldId="348"/>
        </pc:sldMkLst>
        <pc:picChg chg="del">
          <ac:chgData name="Nicole Miller-Struttmann" userId="033cc765-ca50-4473-8448-fb7fb03c9eb0" providerId="ADAL" clId="{01496FC8-1BA7-FC41-9223-7E44FF8A0F73}" dt="2023-08-03T17:28:10.565" v="653" actId="478"/>
          <ac:picMkLst>
            <pc:docMk/>
            <pc:sldMk cId="4213084852" sldId="348"/>
            <ac:picMk id="3" creationId="{D84642FE-6E0B-A129-CBC8-5CFEA27D6A56}"/>
          </ac:picMkLst>
        </pc:picChg>
      </pc:sldChg>
      <pc:sldChg chg="add del setBg">
        <pc:chgData name="Nicole Miller-Struttmann" userId="033cc765-ca50-4473-8448-fb7fb03c9eb0" providerId="ADAL" clId="{01496FC8-1BA7-FC41-9223-7E44FF8A0F73}" dt="2023-08-03T17:27:54.580" v="647"/>
        <pc:sldMkLst>
          <pc:docMk/>
          <pc:sldMk cId="1264012053" sldId="349"/>
        </pc:sldMkLst>
      </pc:sldChg>
      <pc:sldChg chg="delSp add del mod">
        <pc:chgData name="Nicole Miller-Struttmann" userId="033cc765-ca50-4473-8448-fb7fb03c9eb0" providerId="ADAL" clId="{01496FC8-1BA7-FC41-9223-7E44FF8A0F73}" dt="2023-08-03T17:28:57.119" v="665" actId="2696"/>
        <pc:sldMkLst>
          <pc:docMk/>
          <pc:sldMk cId="3371360417" sldId="349"/>
        </pc:sldMkLst>
        <pc:picChg chg="del">
          <ac:chgData name="Nicole Miller-Struttmann" userId="033cc765-ca50-4473-8448-fb7fb03c9eb0" providerId="ADAL" clId="{01496FC8-1BA7-FC41-9223-7E44FF8A0F73}" dt="2023-08-03T17:28:08.581" v="652" actId="478"/>
          <ac:picMkLst>
            <pc:docMk/>
            <pc:sldMk cId="3371360417" sldId="349"/>
            <ac:picMk id="170" creationId="{00000000-0000-0000-0000-000000000000}"/>
          </ac:picMkLst>
        </pc:picChg>
      </pc:sldChg>
    </pc:docChg>
  </pc:docChgLst>
  <pc:docChgLst>
    <pc:chgData clId="Web-{E6C12438-8004-B103-04EC-955AF83BC77A}"/>
    <pc:docChg chg="modSld">
      <pc:chgData name="" userId="" providerId="" clId="Web-{E6C12438-8004-B103-04EC-955AF83BC77A}" dt="2023-09-20T15:49:59.582" v="0" actId="1076"/>
      <pc:docMkLst>
        <pc:docMk/>
      </pc:docMkLst>
      <pc:sldChg chg="modSp">
        <pc:chgData name="" userId="" providerId="" clId="Web-{E6C12438-8004-B103-04EC-955AF83BC77A}" dt="2023-09-20T15:49:59.582" v="0" actId="1076"/>
        <pc:sldMkLst>
          <pc:docMk/>
          <pc:sldMk cId="4257837587" sldId="337"/>
        </pc:sldMkLst>
        <pc:picChg chg="mod">
          <ac:chgData name="" userId="" providerId="" clId="Web-{E6C12438-8004-B103-04EC-955AF83BC77A}" dt="2023-09-20T15:49:59.582" v="0" actId="1076"/>
          <ac:picMkLst>
            <pc:docMk/>
            <pc:sldMk cId="4257837587" sldId="337"/>
            <ac:picMk id="2" creationId="{D7AED6D4-FF16-2EBE-D111-6FBDCB8EFC7E}"/>
          </ac:picMkLst>
        </pc:picChg>
      </pc:sldChg>
    </pc:docChg>
  </pc:docChgLst>
  <pc:docChgLst>
    <pc:chgData name="Nicole Miller-Struttmann" userId="033cc765-ca50-4473-8448-fb7fb03c9eb0" providerId="ADAL" clId="{331EDBC0-0E2C-2246-BDFD-70DA8ED7A2D7}"/>
    <pc:docChg chg="modSld">
      <pc:chgData name="Nicole Miller-Struttmann" userId="033cc765-ca50-4473-8448-fb7fb03c9eb0" providerId="ADAL" clId="{331EDBC0-0E2C-2246-BDFD-70DA8ED7A2D7}" dt="2021-05-21T16:24:22.496" v="6" actId="1037"/>
      <pc:docMkLst>
        <pc:docMk/>
      </pc:docMkLst>
      <pc:sldChg chg="modSp mod">
        <pc:chgData name="Nicole Miller-Struttmann" userId="033cc765-ca50-4473-8448-fb7fb03c9eb0" providerId="ADAL" clId="{331EDBC0-0E2C-2246-BDFD-70DA8ED7A2D7}" dt="2021-05-21T16:24:22.496" v="6" actId="1037"/>
        <pc:sldMkLst>
          <pc:docMk/>
          <pc:sldMk cId="0" sldId="299"/>
        </pc:sldMkLst>
        <pc:spChg chg="mod">
          <ac:chgData name="Nicole Miller-Struttmann" userId="033cc765-ca50-4473-8448-fb7fb03c9eb0" providerId="ADAL" clId="{331EDBC0-0E2C-2246-BDFD-70DA8ED7A2D7}" dt="2021-05-21T16:24:22.496" v="6" actId="1037"/>
          <ac:spMkLst>
            <pc:docMk/>
            <pc:sldMk cId="0" sldId="299"/>
            <ac:spMk id="575" creationId="{00000000-0000-0000-0000-000000000000}"/>
          </ac:spMkLst>
        </pc:spChg>
      </pc:sldChg>
    </pc:docChg>
  </pc:docChgLst>
  <pc:docChgLst>
    <pc:chgData name="Nicole Miller-Struttmann" userId="033cc765-ca50-4473-8448-fb7fb03c9eb0" providerId="ADAL" clId="{D1D01A13-F756-4141-AD8B-0639A744996C}"/>
    <pc:docChg chg="modSld">
      <pc:chgData name="Nicole Miller-Struttmann" userId="033cc765-ca50-4473-8448-fb7fb03c9eb0" providerId="ADAL" clId="{D1D01A13-F756-4141-AD8B-0639A744996C}" dt="2022-06-29T21:04:57.568" v="5" actId="20577"/>
      <pc:docMkLst>
        <pc:docMk/>
      </pc:docMkLst>
      <pc:sldChg chg="modSp mod">
        <pc:chgData name="Nicole Miller-Struttmann" userId="033cc765-ca50-4473-8448-fb7fb03c9eb0" providerId="ADAL" clId="{D1D01A13-F756-4141-AD8B-0639A744996C}" dt="2022-06-29T21:04:32.212" v="0" actId="20577"/>
        <pc:sldMkLst>
          <pc:docMk/>
          <pc:sldMk cId="0" sldId="282"/>
        </pc:sldMkLst>
        <pc:spChg chg="mod">
          <ac:chgData name="Nicole Miller-Struttmann" userId="033cc765-ca50-4473-8448-fb7fb03c9eb0" providerId="ADAL" clId="{D1D01A13-F756-4141-AD8B-0639A744996C}" dt="2022-06-29T21:04:32.212" v="0" actId="20577"/>
          <ac:spMkLst>
            <pc:docMk/>
            <pc:sldMk cId="0" sldId="282"/>
            <ac:spMk id="44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37.704" v="1" actId="20577"/>
        <pc:sldMkLst>
          <pc:docMk/>
          <pc:sldMk cId="0" sldId="284"/>
        </pc:sldMkLst>
        <pc:spChg chg="mod">
          <ac:chgData name="Nicole Miller-Struttmann" userId="033cc765-ca50-4473-8448-fb7fb03c9eb0" providerId="ADAL" clId="{D1D01A13-F756-4141-AD8B-0639A744996C}" dt="2022-06-29T21:04:37.704" v="1" actId="20577"/>
          <ac:spMkLst>
            <pc:docMk/>
            <pc:sldMk cId="0" sldId="284"/>
            <ac:spMk id="455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41.756" v="2" actId="20577"/>
        <pc:sldMkLst>
          <pc:docMk/>
          <pc:sldMk cId="0" sldId="286"/>
        </pc:sldMkLst>
        <pc:spChg chg="mod">
          <ac:chgData name="Nicole Miller-Struttmann" userId="033cc765-ca50-4473-8448-fb7fb03c9eb0" providerId="ADAL" clId="{D1D01A13-F756-4141-AD8B-0639A744996C}" dt="2022-06-29T21:04:41.756" v="2" actId="20577"/>
          <ac:spMkLst>
            <pc:docMk/>
            <pc:sldMk cId="0" sldId="286"/>
            <ac:spMk id="47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47.205" v="3" actId="20577"/>
        <pc:sldMkLst>
          <pc:docMk/>
          <pc:sldMk cId="0" sldId="288"/>
        </pc:sldMkLst>
        <pc:spChg chg="mod">
          <ac:chgData name="Nicole Miller-Struttmann" userId="033cc765-ca50-4473-8448-fb7fb03c9eb0" providerId="ADAL" clId="{D1D01A13-F756-4141-AD8B-0639A744996C}" dt="2022-06-29T21:04:47.205" v="3" actId="20577"/>
          <ac:spMkLst>
            <pc:docMk/>
            <pc:sldMk cId="0" sldId="288"/>
            <ac:spMk id="485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51.772" v="4" actId="20577"/>
        <pc:sldMkLst>
          <pc:docMk/>
          <pc:sldMk cId="0" sldId="290"/>
        </pc:sldMkLst>
        <pc:spChg chg="mod">
          <ac:chgData name="Nicole Miller-Struttmann" userId="033cc765-ca50-4473-8448-fb7fb03c9eb0" providerId="ADAL" clId="{D1D01A13-F756-4141-AD8B-0639A744996C}" dt="2022-06-29T21:04:51.772" v="4" actId="20577"/>
          <ac:spMkLst>
            <pc:docMk/>
            <pc:sldMk cId="0" sldId="290"/>
            <ac:spMk id="500" creationId="{00000000-0000-0000-0000-000000000000}"/>
          </ac:spMkLst>
        </pc:spChg>
      </pc:sldChg>
      <pc:sldChg chg="modSp mod">
        <pc:chgData name="Nicole Miller-Struttmann" userId="033cc765-ca50-4473-8448-fb7fb03c9eb0" providerId="ADAL" clId="{D1D01A13-F756-4141-AD8B-0639A744996C}" dt="2022-06-29T21:04:57.568" v="5" actId="20577"/>
        <pc:sldMkLst>
          <pc:docMk/>
          <pc:sldMk cId="0" sldId="292"/>
        </pc:sldMkLst>
        <pc:spChg chg="mod">
          <ac:chgData name="Nicole Miller-Struttmann" userId="033cc765-ca50-4473-8448-fb7fb03c9eb0" providerId="ADAL" clId="{D1D01A13-F756-4141-AD8B-0639A744996C}" dt="2022-06-29T21:04:57.568" v="5" actId="20577"/>
          <ac:spMkLst>
            <pc:docMk/>
            <pc:sldMk cId="0" sldId="292"/>
            <ac:spMk id="51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en-US"/>
              <a:t>Lafayette Prep </a:t>
            </a:r>
          </a:p>
          <a:p>
            <a:pPr marL="0" indent="0"/>
            <a:endParaRPr lang="en-US"/>
          </a:p>
          <a:p>
            <a:pPr marL="0" indent="0"/>
            <a:endParaRPr lang="en-US"/>
          </a:p>
          <a:p>
            <a:pPr marL="0" indent="0"/>
            <a:r>
              <a:rPr lang="en-US"/>
              <a:t>REVISION NOTES FOR IN PERSON</a:t>
            </a:r>
          </a:p>
          <a:p>
            <a:pPr marL="0" indent="0"/>
            <a:r>
              <a:rPr lang="en-US"/>
              <a:t>1. pizza/food example </a:t>
            </a:r>
          </a:p>
          <a:p>
            <a:pPr marL="0" indent="0"/>
            <a:r>
              <a:rPr lang="en-US"/>
              <a:t>2. What is a bee? Really general, emphasize bees as herbivores (how do you know if you have a bee?) &amp; diversity (number of bees in the area). USING models of bees [if you have them, electronic microscope so they can look closely at specimens, bees stuck in resin/clear blocks](address bee fear factor) - need to build confidence; they are ignoring you to the best of their ability</a:t>
            </a:r>
          </a:p>
          <a:p>
            <a:pPr marL="0" indent="0"/>
            <a:r>
              <a:rPr lang="en-US"/>
              <a:t>3. take a walk to observe and build comfort: You are going with the expert (model the behavior of observing and photographing them – getting close) lets go for a walk and see how many different kinds of bees we see</a:t>
            </a:r>
          </a:p>
          <a:p>
            <a:pPr marL="0" indent="0"/>
            <a:r>
              <a:rPr lang="en-US"/>
              <a:t>4. pause to discuss where we saw bees the most, where we might them, discuss their behavior (the avoid/ignore you) and discuss how to take a picture of a bee</a:t>
            </a:r>
          </a:p>
          <a:p>
            <a:pPr marL="0" indent="0"/>
            <a:r>
              <a:rPr lang="en-US"/>
              <a:t>5. 5-10 minute photo survey in small groups (2-3) each one tries to take photos</a:t>
            </a:r>
          </a:p>
          <a:p>
            <a:pPr marL="0" indent="0"/>
            <a:r>
              <a:rPr lang="en-US"/>
              <a:t>6. come back together to debrief; then Introduce the concept of flies, vs. Bees, vs. Wasps</a:t>
            </a:r>
          </a:p>
          <a:p>
            <a:pPr marL="0" indent="0"/>
            <a:r>
              <a:rPr lang="en-US"/>
              <a:t>7. look at the photos and try to ID them to bee, fly, or wasp. (this is their knowledge test, have photos as the background)</a:t>
            </a:r>
          </a:p>
          <a:p>
            <a:pPr marL="0" indent="0"/>
            <a:r>
              <a:rPr lang="en-US"/>
              <a:t>8. pass out pictures and have them </a:t>
            </a:r>
            <a:r>
              <a:rPr lang="en-US" err="1"/>
              <a:t>repile</a:t>
            </a:r>
            <a:r>
              <a:rPr lang="en-US"/>
              <a:t>/sort them into the correct bin or line up</a:t>
            </a:r>
          </a:p>
          <a:p>
            <a:pPr marL="0" indent="0"/>
            <a:br>
              <a:rPr lang="en-US"/>
            </a:br>
            <a:endParaRPr lang="en-US"/>
          </a:p>
          <a:p>
            <a:pPr marL="0" indent="0"/>
            <a:r>
              <a:rPr lang="en-US"/>
              <a:t>BINDER with slides, pictures (with big blown up images of each kind of insect) – back ups, etc. </a:t>
            </a:r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df8ad1de41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gdf8ad1de41_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df8ad1de41_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577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df8ad1de41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df8ad1de41_0_1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df8ad1de41_0_1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0417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6456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7659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6069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61515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1946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5998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5063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df8ad1de4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gdf8ad1de41_0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df8ad1de41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4929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f8ad1de41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df8ad1de41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df8ad1de41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29297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5" name="Google Shape;78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df8ad1de41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gdf8ad1de41_0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df8ad1de41_0_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df8ad1de41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gdf8ad1de41_0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df8ad1de41_0_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5321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df8ad1de41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gdf8ad1de41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the transfer of pollen to a stigma, ovule, flower, or plant to allow fertilization.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"the flowers depend on bees for pollination"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gdf8ad1de41_0_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df8ad1de41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gdf8ad1de41_0_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Cross pollination generate robust and genetically diverse seeds helping to suppress undesirable mutations and keeping unfavorable recessive traits ineffective..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gdf8ad1de41_0_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df8ad1de41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gdf8ad1de41_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df8ad1de41_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df8ad1de41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gdf8ad1de41_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df8ad1de41_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3283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3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6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4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4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6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6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6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5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7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7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59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5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5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5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1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1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6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2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62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5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8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s://nicholmagouirk.typepad.com/things_that_really_matter/simon-says-stamp-card-kits/page/2/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9jQBN4Dfug?feature=oembed" TargetMode="Externa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9jQBN4Dfug?feature=oembed" TargetMode="Externa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9jQBN4Dfug?feature=oembed" TargetMode="Externa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erkeley.edu/news/media/releases/2006/10/25_pollinator.shtm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9jQBN4Dfug?feature=oembed" TargetMode="Externa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mrgscience.com/topic-94-reproduction-in-plants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urban-science.blogspot.com/2009_09_01_archive.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nd/3.0/" TargetMode="External"/><Relationship Id="rId13" Type="http://schemas.openxmlformats.org/officeDocument/2006/relationships/hyperlink" Target="https://creativecommons.org/licenses/by-sa/3.0/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learn.e-limu.org/topic/view/?t=20&amp;c=4" TargetMode="External"/><Relationship Id="rId12" Type="http://schemas.openxmlformats.org/officeDocument/2006/relationships/hyperlink" Target="https://commons.wikimedia.org/wiki/File:Bee_on_flower_pollinating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0.jpeg"/><Relationship Id="rId5" Type="http://schemas.openxmlformats.org/officeDocument/2006/relationships/hyperlink" Target="https://creativecommons.org/licenses/by-nc-sa/3.0/" TargetMode="External"/><Relationship Id="rId10" Type="http://schemas.openxmlformats.org/officeDocument/2006/relationships/hyperlink" Target="https://dalantech.deviantart.com/art/Honeybee-Covered-in-Zucchini-Pollen-476499586" TargetMode="External"/><Relationship Id="rId4" Type="http://schemas.openxmlformats.org/officeDocument/2006/relationships/hyperlink" Target="http://danielmartin4grade.blogspot.com/p/living-things-plants.html" TargetMode="Externa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1395664" y="714265"/>
            <a:ext cx="61189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525910" y="1660116"/>
            <a:ext cx="8092200" cy="4682100"/>
          </a:xfrm>
          <a:prstGeom prst="roundRect">
            <a:avLst>
              <a:gd name="adj" fmla="val 16667"/>
            </a:avLst>
          </a:prstGeom>
          <a:solidFill>
            <a:srgbClr val="8DA9DB"/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1134925" y="2068306"/>
            <a:ext cx="6988500" cy="3723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8800">
                <a:solidFill>
                  <a:schemeClr val="lt1"/>
                </a:solidFill>
                <a:latin typeface="Calibri"/>
                <a:cs typeface="Calibri"/>
                <a:sym typeface="Calibri"/>
              </a:rPr>
              <a:t>Part 2: </a:t>
            </a:r>
            <a:endParaRPr lang="en-US">
              <a:solidFill>
                <a:schemeClr val="lt1"/>
              </a:solidFill>
              <a:sym typeface="Calibri"/>
            </a:endParaRPr>
          </a:p>
          <a:p>
            <a:pPr algn="ctr"/>
            <a:r>
              <a:rPr lang="en-US" sz="8800">
                <a:solidFill>
                  <a:schemeClr val="lt1"/>
                </a:solidFill>
                <a:latin typeface="Calibri"/>
                <a:cs typeface="Calibri"/>
                <a:sym typeface="Calibri"/>
              </a:rPr>
              <a:t>Pollinator Palooza</a:t>
            </a:r>
            <a:endParaRPr lang="en-US" sz="8800">
              <a:solidFill>
                <a:schemeClr val="lt1"/>
              </a:solidFill>
              <a:latin typeface="Calibri"/>
              <a:cs typeface="Calibri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7360" y="327293"/>
            <a:ext cx="9145740" cy="118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6000"/>
            </a:pPr>
            <a:r>
              <a:rPr lang="en-US" sz="4800" b="1" i="0" u="sng" strike="noStrike" cap="none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Shutterbee</a:t>
            </a:r>
            <a:r>
              <a:rPr lang="en-US" sz="4800" b="1" i="0" u="sng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b="1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In-Person Presentation</a:t>
            </a:r>
            <a:endParaRPr lang="en-US" sz="4800" b="0" i="0" u="none" strike="noStrike" cap="none">
              <a:solidFill>
                <a:schemeClr val="lt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A picture containing cup, table, plate, coffee&#10;&#10;Description automatically generated">
            <a:extLst>
              <a:ext uri="{FF2B5EF4-FFF2-40B4-BE49-F238E27FC236}">
                <a16:creationId xmlns:a16="http://schemas.microsoft.com/office/drawing/2014/main" id="{A14A8DE2-D33E-EE23-0429-4F5E105DD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701" y="1711827"/>
            <a:ext cx="6908598" cy="4571022"/>
          </a:xfrm>
          <a:prstGeom prst="rect">
            <a:avLst/>
          </a:prstGeom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1082036C-BB70-054F-CAD4-6F6E3611EA18}"/>
              </a:ext>
            </a:extLst>
          </p:cNvPr>
          <p:cNvSpPr txBox="1"/>
          <p:nvPr/>
        </p:nvSpPr>
        <p:spPr>
          <a:xfrm>
            <a:off x="397070" y="385103"/>
            <a:ext cx="8140500" cy="114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Flower Set-up Example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9620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8C91FF-8997-4F18-A795-ADCEA2934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56414"/>
              </p:ext>
            </p:extLst>
          </p:nvPr>
        </p:nvGraphicFramePr>
        <p:xfrm>
          <a:off x="558010" y="3715200"/>
          <a:ext cx="5867400" cy="1371600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2933700">
                  <a:extLst>
                    <a:ext uri="{9D8B030D-6E8A-4147-A177-3AD203B41FA5}">
                      <a16:colId xmlns:a16="http://schemas.microsoft.com/office/drawing/2014/main" val="291553383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1332171831"/>
                    </a:ext>
                  </a:extLst>
                </a:gridCol>
              </a:tblGrid>
              <a:tr h="304800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Leafcutter Bee​</a:t>
                      </a:r>
                      <a:endParaRPr lang="en-U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64247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 Color Preference: 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  <a:highlight>
                            <a:srgbClr val="FF00FF"/>
                          </a:highlight>
                        </a:rPr>
                        <a:t>Pink</a:t>
                      </a:r>
                      <a:r>
                        <a:rPr lang="en-US" sz="1400">
                          <a:effectLst/>
                        </a:rPr>
                        <a:t> and </a:t>
                      </a: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highlight>
                            <a:srgbClr val="0000FF"/>
                          </a:highlight>
                        </a:rPr>
                        <a:t>Blue flowers​</a:t>
                      </a:r>
                      <a:endParaRPr lang="en-US">
                        <a:solidFill>
                          <a:schemeClr val="bg1"/>
                        </a:solidFill>
                        <a:effectLst/>
                        <a:highlight>
                          <a:srgbClr val="0000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645967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# of Pollen balls per visit: 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 pollen balls per visit to each pink or blue flower​; </a:t>
                      </a:r>
                      <a:r>
                        <a:rPr lang="en-US" sz="1400" b="0" i="0" u="none" strike="noStrike" noProof="0">
                          <a:effectLst/>
                          <a:latin typeface="Arial"/>
                        </a:rPr>
                        <a:t>Leave 1 Pollen balls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8512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63B709F-1029-32AF-9901-32FD3AE21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95480"/>
              </p:ext>
            </p:extLst>
          </p:nvPr>
        </p:nvGraphicFramePr>
        <p:xfrm>
          <a:off x="558010" y="2158324"/>
          <a:ext cx="5867400" cy="1428476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2933700">
                  <a:extLst>
                    <a:ext uri="{9D8B030D-6E8A-4147-A177-3AD203B41FA5}">
                      <a16:colId xmlns:a16="http://schemas.microsoft.com/office/drawing/2014/main" val="2606172622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3548292087"/>
                    </a:ext>
                  </a:extLst>
                </a:gridCol>
              </a:tblGrid>
              <a:tr h="392156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Squash Bee​</a:t>
                      </a:r>
                      <a:endParaRPr lang="en-U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505542"/>
                  </a:ext>
                </a:extLst>
              </a:tr>
              <a:tr h="28450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 Color Preference: 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Yellow Flowers​</a:t>
                      </a:r>
                      <a:endParaRPr lang="en-US"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497658"/>
                  </a:ext>
                </a:extLst>
              </a:tr>
              <a:tr h="684351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# of Pollen balls per visit: ​</a:t>
                      </a:r>
                    </a:p>
                    <a:p>
                      <a:pPr marL="0" marR="0" lvl="1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i="0" u="none" strike="noStrike" noProof="0">
                        <a:effectLst/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Take 4 pollen balls per visit from any yellow flower​; Leave 2 Pollen balls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3947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0728D3-0CDC-E479-D142-9C055A752E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026104"/>
              </p:ext>
            </p:extLst>
          </p:nvPr>
        </p:nvGraphicFramePr>
        <p:xfrm>
          <a:off x="564010" y="5215200"/>
          <a:ext cx="5874004" cy="1371600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3051524">
                  <a:extLst>
                    <a:ext uri="{9D8B030D-6E8A-4147-A177-3AD203B41FA5}">
                      <a16:colId xmlns:a16="http://schemas.microsoft.com/office/drawing/2014/main" val="1074182492"/>
                    </a:ext>
                  </a:extLst>
                </a:gridCol>
                <a:gridCol w="2822480">
                  <a:extLst>
                    <a:ext uri="{9D8B030D-6E8A-4147-A177-3AD203B41FA5}">
                      <a16:colId xmlns:a16="http://schemas.microsoft.com/office/drawing/2014/main" val="3828717474"/>
                    </a:ext>
                  </a:extLst>
                </a:gridCol>
              </a:tblGrid>
              <a:tr h="304800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Bumble Bee​</a:t>
                      </a:r>
                      <a:endParaRPr lang="en-U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57141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 Color Preference: 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  <a:highlight>
                            <a:srgbClr val="FF00FF"/>
                          </a:highlight>
                        </a:rPr>
                        <a:t>Pink</a:t>
                      </a:r>
                      <a:r>
                        <a:rPr lang="en-US" sz="1400">
                          <a:effectLst/>
                        </a:rPr>
                        <a:t>, </a:t>
                      </a: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Yellow</a:t>
                      </a:r>
                      <a:r>
                        <a:rPr lang="en-US" sz="1400">
                          <a:effectLst/>
                        </a:rPr>
                        <a:t>, and </a:t>
                      </a: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highlight>
                            <a:srgbClr val="0000FF"/>
                          </a:highlight>
                        </a:rPr>
                        <a:t>Blue flowers​</a:t>
                      </a:r>
                      <a:endParaRPr lang="en-US">
                        <a:solidFill>
                          <a:schemeClr val="bg1"/>
                        </a:solidFill>
                        <a:effectLst/>
                        <a:highlight>
                          <a:srgbClr val="0000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63660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# of Pollen balls per visit: 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 pollen balls per visit to any color flower​: </a:t>
                      </a:r>
                      <a:r>
                        <a:rPr lang="en-US" sz="1400" b="0" i="0" u="none" strike="noStrike" noProof="0">
                          <a:effectLst/>
                          <a:latin typeface="Arial"/>
                        </a:rPr>
                        <a:t> Leave 1 Pollen balls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790516"/>
                  </a:ext>
                </a:extLst>
              </a:tr>
            </a:tbl>
          </a:graphicData>
        </a:graphic>
      </p:graphicFrame>
      <p:sp>
        <p:nvSpPr>
          <p:cNvPr id="12" name="Rectangle: Top Corners Snipped 11">
            <a:extLst>
              <a:ext uri="{FF2B5EF4-FFF2-40B4-BE49-F238E27FC236}">
                <a16:creationId xmlns:a16="http://schemas.microsoft.com/office/drawing/2014/main" id="{44F81956-A2F6-8BD6-78B7-F55C72A83063}"/>
              </a:ext>
            </a:extLst>
          </p:cNvPr>
          <p:cNvSpPr/>
          <p:nvPr/>
        </p:nvSpPr>
        <p:spPr>
          <a:xfrm rot="10800000">
            <a:off x="6846224" y="2232001"/>
            <a:ext cx="1467741" cy="1288799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Picture 12" descr="A picture containing containing&#10;&#10;Description automatically generated">
            <a:extLst>
              <a:ext uri="{FF2B5EF4-FFF2-40B4-BE49-F238E27FC236}">
                <a16:creationId xmlns:a16="http://schemas.microsoft.com/office/drawing/2014/main" id="{1307DDBA-D78E-DB3B-3E63-488D490DC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761" y="2546513"/>
            <a:ext cx="1151175" cy="915225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id="{478AFD7D-AF28-5B4E-857A-259918F98E63}"/>
              </a:ext>
            </a:extLst>
          </p:cNvPr>
          <p:cNvSpPr txBox="1"/>
          <p:nvPr/>
        </p:nvSpPr>
        <p:spPr>
          <a:xfrm>
            <a:off x="7122639" y="2294450"/>
            <a:ext cx="960581" cy="230832"/>
          </a:xfrm>
          <a:prstGeom prst="rect">
            <a:avLst/>
          </a:prstGeom>
          <a:noFill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50"/>
              <a:t>Squash Bee</a:t>
            </a:r>
          </a:p>
        </p:txBody>
      </p:sp>
      <p:sp>
        <p:nvSpPr>
          <p:cNvPr id="17" name="Rectangle: Top Corners Snipped 16">
            <a:extLst>
              <a:ext uri="{FF2B5EF4-FFF2-40B4-BE49-F238E27FC236}">
                <a16:creationId xmlns:a16="http://schemas.microsoft.com/office/drawing/2014/main" id="{4B6C9B5E-5F68-C5FF-1C7E-7ACC9B9D777F}"/>
              </a:ext>
            </a:extLst>
          </p:cNvPr>
          <p:cNvSpPr/>
          <p:nvPr/>
        </p:nvSpPr>
        <p:spPr>
          <a:xfrm rot="10800000">
            <a:off x="6870224" y="3762001"/>
            <a:ext cx="1467741" cy="1288799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Rectangle: Top Corners Snipped 17">
            <a:extLst>
              <a:ext uri="{FF2B5EF4-FFF2-40B4-BE49-F238E27FC236}">
                <a16:creationId xmlns:a16="http://schemas.microsoft.com/office/drawing/2014/main" id="{7C88605F-B517-7F98-5B17-4E0F1437CC5C}"/>
              </a:ext>
            </a:extLst>
          </p:cNvPr>
          <p:cNvSpPr/>
          <p:nvPr/>
        </p:nvSpPr>
        <p:spPr>
          <a:xfrm rot="10800000">
            <a:off x="6846224" y="5298001"/>
            <a:ext cx="1467741" cy="1288799"/>
          </a:xfrm>
          <a:prstGeom prst="snip2Same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pic>
        <p:nvPicPr>
          <p:cNvPr id="19" name="Picture 19">
            <a:extLst>
              <a:ext uri="{FF2B5EF4-FFF2-40B4-BE49-F238E27FC236}">
                <a16:creationId xmlns:a16="http://schemas.microsoft.com/office/drawing/2014/main" id="{06C39778-A404-1867-C098-C03914ABF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836" y="4125911"/>
            <a:ext cx="1155375" cy="872175"/>
          </a:xfrm>
          <a:prstGeom prst="rect">
            <a:avLst/>
          </a:prstGeom>
        </p:spPr>
      </p:pic>
      <p:sp>
        <p:nvSpPr>
          <p:cNvPr id="20" name="TextBox 1">
            <a:extLst>
              <a:ext uri="{FF2B5EF4-FFF2-40B4-BE49-F238E27FC236}">
                <a16:creationId xmlns:a16="http://schemas.microsoft.com/office/drawing/2014/main" id="{85EBF01C-79BF-545F-12BF-D7FB6971AE4C}"/>
              </a:ext>
            </a:extLst>
          </p:cNvPr>
          <p:cNvSpPr txBox="1"/>
          <p:nvPr/>
        </p:nvSpPr>
        <p:spPr>
          <a:xfrm>
            <a:off x="7195977" y="3832173"/>
            <a:ext cx="960581" cy="230832"/>
          </a:xfrm>
          <a:prstGeom prst="rect">
            <a:avLst/>
          </a:prstGeom>
          <a:noFill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50"/>
              <a:t>Bumble Bee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8F7E3E1-3128-5A84-FC4D-67187862AA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297" y="5652587"/>
            <a:ext cx="1004100" cy="853500"/>
          </a:xfrm>
          <a:prstGeom prst="rect">
            <a:avLst/>
          </a:prstGeom>
        </p:spPr>
      </p:pic>
      <p:sp>
        <p:nvSpPr>
          <p:cNvPr id="22" name="TextBox 1">
            <a:extLst>
              <a:ext uri="{FF2B5EF4-FFF2-40B4-BE49-F238E27FC236}">
                <a16:creationId xmlns:a16="http://schemas.microsoft.com/office/drawing/2014/main" id="{6CCD040C-1ACD-76B3-CEE2-1121A9A30728}"/>
              </a:ext>
            </a:extLst>
          </p:cNvPr>
          <p:cNvSpPr txBox="1"/>
          <p:nvPr/>
        </p:nvSpPr>
        <p:spPr>
          <a:xfrm>
            <a:off x="7026876" y="5358466"/>
            <a:ext cx="1105339" cy="230832"/>
          </a:xfrm>
          <a:prstGeom prst="rect">
            <a:avLst/>
          </a:prstGeom>
          <a:noFill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50"/>
              <a:t>Leafcutter Bee</a:t>
            </a:r>
          </a:p>
        </p:txBody>
      </p:sp>
      <p:pic>
        <p:nvPicPr>
          <p:cNvPr id="23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66F2ECB1-EAF2-BFED-A2F2-90C90BC422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6224" y="510233"/>
            <a:ext cx="1657200" cy="1415788"/>
          </a:xfrm>
          <a:prstGeom prst="rect">
            <a:avLst/>
          </a:prstGeom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59BDC6AE-970C-515F-D8A1-8921AFB3CD62}"/>
              </a:ext>
            </a:extLst>
          </p:cNvPr>
          <p:cNvSpPr txBox="1"/>
          <p:nvPr/>
        </p:nvSpPr>
        <p:spPr>
          <a:xfrm>
            <a:off x="397070" y="385103"/>
            <a:ext cx="6189081" cy="114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Bee Types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992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 picture containing corn, plant&#10;&#10;Description automatically generated">
            <a:extLst>
              <a:ext uri="{FF2B5EF4-FFF2-40B4-BE49-F238E27FC236}">
                <a16:creationId xmlns:a16="http://schemas.microsoft.com/office/drawing/2014/main" id="{A81B0708-4476-DF3E-86C1-4609200ED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41" y="3552149"/>
            <a:ext cx="717403" cy="590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8" descr="A picture containing orange&#10;&#10;Description automatically generated">
            <a:extLst>
              <a:ext uri="{FF2B5EF4-FFF2-40B4-BE49-F238E27FC236}">
                <a16:creationId xmlns:a16="http://schemas.microsoft.com/office/drawing/2014/main" id="{958643B9-0855-3ACB-F315-132DB0CC7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70190" y="2773438"/>
            <a:ext cx="611409" cy="593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9AF7EF07-FC55-468C-B4F6-C23686B8D7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696" y="4282827"/>
            <a:ext cx="720736" cy="645446"/>
          </a:xfrm>
          <a:prstGeom prst="rect">
            <a:avLst/>
          </a:prstGeom>
        </p:spPr>
      </p:pic>
      <p:pic>
        <p:nvPicPr>
          <p:cNvPr id="6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7F10D4AA-4BF8-EFC3-2E07-98B98A146D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079" y="1986430"/>
            <a:ext cx="665373" cy="5915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677B3D-B319-6243-D5C3-F904608EEC59}"/>
              </a:ext>
            </a:extLst>
          </p:cNvPr>
          <p:cNvSpPr txBox="1"/>
          <p:nvPr/>
        </p:nvSpPr>
        <p:spPr>
          <a:xfrm>
            <a:off x="1828800" y="15345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One-minute rounds​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45615-3291-137D-5B7E-FB92EB59AC12}"/>
              </a:ext>
            </a:extLst>
          </p:cNvPr>
          <p:cNvSpPr txBox="1"/>
          <p:nvPr/>
        </p:nvSpPr>
        <p:spPr>
          <a:xfrm>
            <a:off x="1802423" y="2194004"/>
            <a:ext cx="591722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Only visit the correct flower color based on your bee type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E63E1E-41BB-D4F0-151E-B2EFAB964CC3}"/>
              </a:ext>
            </a:extLst>
          </p:cNvPr>
          <p:cNvSpPr txBox="1"/>
          <p:nvPr/>
        </p:nvSpPr>
        <p:spPr>
          <a:xfrm>
            <a:off x="1767254" y="2941353"/>
            <a:ext cx="545123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Collect the correct # of Pollen balls (Pom pom)​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833E07-2DA9-1DB9-D0D8-70448D43C102}"/>
              </a:ext>
            </a:extLst>
          </p:cNvPr>
          <p:cNvSpPr txBox="1"/>
          <p:nvPr/>
        </p:nvSpPr>
        <p:spPr>
          <a:xfrm>
            <a:off x="1767254" y="3635944"/>
            <a:ext cx="714814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Pick up 1 Nectar bead (Yellow Pony Beads)​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30A373-BC95-98CB-2DC4-CB973ED413EF}"/>
              </a:ext>
            </a:extLst>
          </p:cNvPr>
          <p:cNvSpPr txBox="1"/>
          <p:nvPr/>
        </p:nvSpPr>
        <p:spPr>
          <a:xfrm>
            <a:off x="1767255" y="4339330"/>
            <a:ext cx="675249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Randomly (without looking) select a pollen ball from your cup and place it into the Pollination Cup located in the middle of the flower​ during every visit.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C4D776-5B1C-026C-1912-BA3661F9FC14}"/>
              </a:ext>
            </a:extLst>
          </p:cNvPr>
          <p:cNvSpPr txBox="1"/>
          <p:nvPr/>
        </p:nvSpPr>
        <p:spPr>
          <a:xfrm>
            <a:off x="1802424" y="5288898"/>
            <a:ext cx="671732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 sz="1800" b="1"/>
              <a:t>You must visit a different flower before returning to a previously visited flower​</a:t>
            </a:r>
          </a:p>
        </p:txBody>
      </p:sp>
      <p:pic>
        <p:nvPicPr>
          <p:cNvPr id="15" name="Picture 15" descr="Silver stopwatch">
            <a:extLst>
              <a:ext uri="{FF2B5EF4-FFF2-40B4-BE49-F238E27FC236}">
                <a16:creationId xmlns:a16="http://schemas.microsoft.com/office/drawing/2014/main" id="{3D3D7E30-0C56-FB35-9D86-0A9AA7B613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46" y="1256854"/>
            <a:ext cx="722429" cy="592116"/>
          </a:xfrm>
          <a:prstGeom prst="rect">
            <a:avLst/>
          </a:prstGeom>
        </p:spPr>
      </p:pic>
      <p:sp>
        <p:nvSpPr>
          <p:cNvPr id="17" name="Trapezoid 16">
            <a:extLst>
              <a:ext uri="{FF2B5EF4-FFF2-40B4-BE49-F238E27FC236}">
                <a16:creationId xmlns:a16="http://schemas.microsoft.com/office/drawing/2014/main" id="{70804E2E-883C-FCE2-3AE6-D35C541A47CE}"/>
              </a:ext>
            </a:extLst>
          </p:cNvPr>
          <p:cNvSpPr/>
          <p:nvPr/>
        </p:nvSpPr>
        <p:spPr>
          <a:xfrm rot="10800000">
            <a:off x="856637" y="4409701"/>
            <a:ext cx="225062" cy="238488"/>
          </a:xfrm>
          <a:prstGeom prst="trapezoid">
            <a:avLst/>
          </a:prstGeom>
          <a:solidFill>
            <a:srgbClr val="C4AD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 sz="1800"/>
          </a:p>
        </p:txBody>
      </p:sp>
      <p:pic>
        <p:nvPicPr>
          <p:cNvPr id="16" name="Picture 17" descr="A picture containing diagram&#10;&#10;Description automatically generated">
            <a:extLst>
              <a:ext uri="{FF2B5EF4-FFF2-40B4-BE49-F238E27FC236}">
                <a16:creationId xmlns:a16="http://schemas.microsoft.com/office/drawing/2014/main" id="{33FCCB88-1AD0-166B-D530-B1EB8FFDE68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60" t="25742" r="1980" b="12472"/>
          <a:stretch/>
        </p:blipFill>
        <p:spPr>
          <a:xfrm>
            <a:off x="603542" y="5127022"/>
            <a:ext cx="746201" cy="687665"/>
          </a:xfrm>
          <a:prstGeom prst="rect">
            <a:avLst/>
          </a:prstGeom>
        </p:spPr>
      </p:pic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C6B7B09F-0038-2D70-EEE3-44590FB60849}"/>
              </a:ext>
            </a:extLst>
          </p:cNvPr>
          <p:cNvCxnSpPr/>
          <p:nvPr/>
        </p:nvCxnSpPr>
        <p:spPr>
          <a:xfrm flipH="1">
            <a:off x="805939" y="5206533"/>
            <a:ext cx="431901" cy="372267"/>
          </a:xfrm>
          <a:prstGeom prst="bentConnector3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54;p20">
            <a:extLst>
              <a:ext uri="{FF2B5EF4-FFF2-40B4-BE49-F238E27FC236}">
                <a16:creationId xmlns:a16="http://schemas.microsoft.com/office/drawing/2014/main" id="{87CEB2FB-EBF6-6134-1046-74DD849D7E2F}"/>
              </a:ext>
            </a:extLst>
          </p:cNvPr>
          <p:cNvSpPr txBox="1"/>
          <p:nvPr/>
        </p:nvSpPr>
        <p:spPr>
          <a:xfrm>
            <a:off x="397070" y="385103"/>
            <a:ext cx="8140500" cy="114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Rules and Scenarios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8137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264F2E65-C369-1D0F-646A-92EFB680918A}"/>
              </a:ext>
            </a:extLst>
          </p:cNvPr>
          <p:cNvSpPr txBox="1"/>
          <p:nvPr/>
        </p:nvSpPr>
        <p:spPr>
          <a:xfrm>
            <a:off x="929535" y="1349916"/>
            <a:ext cx="578119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800" b="1"/>
              <a:t>Pollen &amp; Nectar Thresholds Required for Survival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98A19-8339-2CDE-086A-9A6604B71F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542900"/>
              </p:ext>
            </p:extLst>
          </p:nvPr>
        </p:nvGraphicFramePr>
        <p:xfrm>
          <a:off x="1012504" y="1845559"/>
          <a:ext cx="7118992" cy="2211705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1933203">
                  <a:extLst>
                    <a:ext uri="{9D8B030D-6E8A-4147-A177-3AD203B41FA5}">
                      <a16:colId xmlns:a16="http://schemas.microsoft.com/office/drawing/2014/main" val="917250660"/>
                    </a:ext>
                  </a:extLst>
                </a:gridCol>
                <a:gridCol w="3661566">
                  <a:extLst>
                    <a:ext uri="{9D8B030D-6E8A-4147-A177-3AD203B41FA5}">
                      <a16:colId xmlns:a16="http://schemas.microsoft.com/office/drawing/2014/main" val="497797496"/>
                    </a:ext>
                  </a:extLst>
                </a:gridCol>
                <a:gridCol w="1524223">
                  <a:extLst>
                    <a:ext uri="{9D8B030D-6E8A-4147-A177-3AD203B41FA5}">
                      <a16:colId xmlns:a16="http://schemas.microsoft.com/office/drawing/2014/main" val="3569882270"/>
                    </a:ext>
                  </a:extLst>
                </a:gridCol>
              </a:tblGrid>
              <a:tr h="332099">
                <a:tc>
                  <a:txBody>
                    <a:bodyPr/>
                    <a:lstStyle/>
                    <a:p>
                      <a:pPr fontAlgn="auto"/>
                      <a:r>
                        <a:rPr lang="en-US" sz="1050">
                          <a:effectLst/>
                        </a:rPr>
                        <a:t>​</a:t>
                      </a:r>
                      <a:endParaRPr lang="en-US" sz="105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1">
                          <a:effectLst/>
                        </a:rPr>
                        <a:t>Pollen grains​</a:t>
                      </a:r>
                    </a:p>
                    <a:p>
                      <a:pPr lvl="0">
                        <a:buNone/>
                      </a:pPr>
                      <a:endParaRPr lang="en-US" sz="1600">
                        <a:effectLst/>
                      </a:endParaRPr>
                    </a:p>
                    <a:p>
                      <a:pPr lvl="0">
                        <a:buNone/>
                      </a:pPr>
                      <a:endParaRPr lang="en-US" sz="1600">
                        <a:effectLst/>
                      </a:endParaRPr>
                    </a:p>
                    <a:p>
                      <a:pPr lvl="0">
                        <a:buNone/>
                      </a:pPr>
                      <a:endParaRPr lang="en-US" sz="1600">
                        <a:effectLst/>
                      </a:endParaRPr>
                    </a:p>
                    <a:p>
                      <a:pPr lvl="0">
                        <a:buNone/>
                      </a:pPr>
                      <a:endParaRPr lang="en-US" sz="1600">
                        <a:effectLst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b="1">
                          <a:effectLst/>
                        </a:rPr>
                        <a:t>Nectar​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81545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fontAlgn="base"/>
                      <a:r>
                        <a:rPr lang="en-US" sz="1600" b="1">
                          <a:effectLst/>
                        </a:rPr>
                        <a:t>Each Bee​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 b="1">
                          <a:effectLst/>
                        </a:rPr>
                        <a:t>≥ 10 per bee​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 b="1">
                          <a:effectLst/>
                        </a:rPr>
                        <a:t>5 or more​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74828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fontAlgn="base"/>
                      <a:r>
                        <a:rPr lang="en-US" sz="1600" b="1">
                          <a:effectLst/>
                        </a:rPr>
                        <a:t>Each Flower 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 b="1">
                          <a:effectLst/>
                        </a:rPr>
                        <a:t>≥ 10 collectively, color of pollen must match the flower color​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 b="1">
                          <a:effectLst/>
                        </a:rPr>
                        <a:t>Not applicable​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88805"/>
                  </a:ext>
                </a:extLst>
              </a:tr>
            </a:tbl>
          </a:graphicData>
        </a:graphic>
      </p:graphicFrame>
      <p:pic>
        <p:nvPicPr>
          <p:cNvPr id="4" name="Picture 5" descr="A picture containing corn, several&#10;&#10;Description automatically generated">
            <a:extLst>
              <a:ext uri="{FF2B5EF4-FFF2-40B4-BE49-F238E27FC236}">
                <a16:creationId xmlns:a16="http://schemas.microsoft.com/office/drawing/2014/main" id="{BCD674AA-5074-14ED-D5ED-97BE83787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974" y="2220567"/>
            <a:ext cx="1051515" cy="8583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320118F9-CB3D-DA6D-14C3-B6E8A67B1E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419" t="23684" r="465" b="37500"/>
          <a:stretch/>
        </p:blipFill>
        <p:spPr>
          <a:xfrm rot="5400000">
            <a:off x="5576752" y="2087706"/>
            <a:ext cx="807273" cy="10550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E8A99A73-9533-CF7B-1D9A-0BACC020B8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537" t="28194" r="463" b="22247"/>
          <a:stretch/>
        </p:blipFill>
        <p:spPr>
          <a:xfrm rot="5400000">
            <a:off x="3191360" y="2114814"/>
            <a:ext cx="819038" cy="10363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5" descr="Map&#10;&#10;Description automatically generated">
            <a:extLst>
              <a:ext uri="{FF2B5EF4-FFF2-40B4-BE49-F238E27FC236}">
                <a16:creationId xmlns:a16="http://schemas.microsoft.com/office/drawing/2014/main" id="{C5FA0F46-C6B4-8F83-55B0-B670F19503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870" t="39837" r="8796" b="19799"/>
          <a:stretch/>
        </p:blipFill>
        <p:spPr>
          <a:xfrm rot="5400000">
            <a:off x="4366218" y="2078437"/>
            <a:ext cx="837818" cy="10998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02FB705E-2286-32EB-89DF-E4E51DCA6AA3}"/>
              </a:ext>
            </a:extLst>
          </p:cNvPr>
          <p:cNvSpPr txBox="1"/>
          <p:nvPr/>
        </p:nvSpPr>
        <p:spPr>
          <a:xfrm>
            <a:off x="397070" y="385103"/>
            <a:ext cx="8140500" cy="114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Rules and Scenarios Continued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5586E618-675C-0A55-269D-1C6B33629E67}"/>
              </a:ext>
            </a:extLst>
          </p:cNvPr>
          <p:cNvSpPr txBox="1"/>
          <p:nvPr/>
        </p:nvSpPr>
        <p:spPr>
          <a:xfrm>
            <a:off x="1012504" y="4359390"/>
            <a:ext cx="5781197" cy="200054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800" b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 starting, we will practice one round</a:t>
            </a:r>
          </a:p>
          <a:p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>
                <a:latin typeface="Calibri" panose="020F0502020204030204" pitchFamily="34" charset="0"/>
                <a:cs typeface="Calibri" panose="020F0502020204030204" pitchFamily="34" charset="0"/>
              </a:rPr>
              <a:t>Scenarios</a:t>
            </a:r>
          </a:p>
          <a:p>
            <a:r>
              <a:rPr lang="en-US" sz="18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Scenario 1: Healthy populations</a:t>
            </a:r>
          </a:p>
          <a:p>
            <a:r>
              <a:rPr lang="en-US" sz="1800">
                <a:solidFill>
                  <a:schemeClr val="dk1"/>
                </a:solidFill>
                <a:latin typeface="Calibri"/>
                <a:cs typeface="Calibri"/>
              </a:rPr>
              <a:t>Scenario 2: Pesticides kill specialist bees</a:t>
            </a:r>
            <a:endParaRPr lang="en-US" sz="1800">
              <a:solidFill>
                <a:schemeClr val="dk1"/>
              </a:solidFill>
            </a:endParaRPr>
          </a:p>
          <a:p>
            <a:endParaRPr lang="en-US" sz="160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5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2"/>
          <p:cNvSpPr txBox="1"/>
          <p:nvPr/>
        </p:nvSpPr>
        <p:spPr>
          <a:xfrm>
            <a:off x="1590750" y="954150"/>
            <a:ext cx="5962500" cy="49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70000"/>
              </a:lnSpc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Practice Round</a:t>
            </a:r>
          </a:p>
        </p:txBody>
      </p:sp>
      <p:pic>
        <p:nvPicPr>
          <p:cNvPr id="12" name="Online Media 11" title="1 Minute Timer - Clean and Simple">
            <a:hlinkClick r:id="" action="ppaction://media"/>
            <a:extLst>
              <a:ext uri="{FF2B5EF4-FFF2-40B4-BE49-F238E27FC236}">
                <a16:creationId xmlns:a16="http://schemas.microsoft.com/office/drawing/2014/main" id="{CE82B2C5-1370-868B-F5DA-79EF981E1CB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4832" y="2176300"/>
            <a:ext cx="4434336" cy="25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60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973B74-EEA4-2C2E-D083-07543A343349}"/>
              </a:ext>
            </a:extLst>
          </p:cNvPr>
          <p:cNvSpPr txBox="1"/>
          <p:nvPr/>
        </p:nvSpPr>
        <p:spPr>
          <a:xfrm>
            <a:off x="345748" y="789451"/>
            <a:ext cx="84612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endParaRPr lang="en-US" sz="1800">
              <a:cs typeface="Segoe UI"/>
            </a:endParaRPr>
          </a:p>
          <a:p>
            <a:pPr marL="285750" indent="-285750">
              <a:buChar char="•"/>
            </a:pPr>
            <a:r>
              <a:rPr lang="en-US" sz="1800"/>
              <a:t>After each round, review the graphs, and discuss any patterns observed.​</a:t>
            </a:r>
          </a:p>
          <a:p>
            <a:pPr marL="285750" indent="-285750">
              <a:buChar char="•"/>
            </a:pPr>
            <a:endParaRPr lang="en-US" sz="1800"/>
          </a:p>
          <a:p>
            <a:pPr marL="285750" indent="-285750">
              <a:buChar char="•"/>
            </a:pPr>
            <a:endParaRPr lang="en-US" sz="1800"/>
          </a:p>
        </p:txBody>
      </p:sp>
      <p:pic>
        <p:nvPicPr>
          <p:cNvPr id="6" name="Picture 8" descr="Chart&#10;&#10;Description automatically generated">
            <a:extLst>
              <a:ext uri="{FF2B5EF4-FFF2-40B4-BE49-F238E27FC236}">
                <a16:creationId xmlns:a16="http://schemas.microsoft.com/office/drawing/2014/main" id="{C71D4426-B055-D14F-B676-3454D9A48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692" y="4407688"/>
            <a:ext cx="6793110" cy="1795255"/>
          </a:xfrm>
          <a:prstGeom prst="rect">
            <a:avLst/>
          </a:prstGeom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C81AA62E-C12D-96B8-33AB-1ABE5A6F1634}"/>
              </a:ext>
            </a:extLst>
          </p:cNvPr>
          <p:cNvSpPr txBox="1"/>
          <p:nvPr/>
        </p:nvSpPr>
        <p:spPr>
          <a:xfrm>
            <a:off x="397070" y="203674"/>
            <a:ext cx="8140500" cy="75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Visualizing the Results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D50C3-9082-E143-2DF8-E1B72B977104}"/>
              </a:ext>
            </a:extLst>
          </p:cNvPr>
          <p:cNvSpPr txBox="1"/>
          <p:nvPr/>
        </p:nvSpPr>
        <p:spPr>
          <a:xfrm>
            <a:off x="3875314" y="6409767"/>
            <a:ext cx="182879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Hide this slide</a:t>
            </a:r>
            <a:endParaRPr lang="en-US"/>
          </a:p>
        </p:txBody>
      </p:sp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3AA6699C-09E4-533A-5188-D25B35E486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3" t="27224" r="43075" b="11321"/>
          <a:stretch/>
        </p:blipFill>
        <p:spPr>
          <a:xfrm>
            <a:off x="3403775" y="1472760"/>
            <a:ext cx="4457360" cy="24389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75B233-F9FF-18B3-12DE-BB8B0BB88364}"/>
              </a:ext>
            </a:extLst>
          </p:cNvPr>
          <p:cNvSpPr txBox="1"/>
          <p:nvPr/>
        </p:nvSpPr>
        <p:spPr>
          <a:xfrm>
            <a:off x="891509" y="1987068"/>
            <a:ext cx="212219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Bee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09633-DE25-B2CE-9092-21149093716D}"/>
              </a:ext>
            </a:extLst>
          </p:cNvPr>
          <p:cNvSpPr txBox="1"/>
          <p:nvPr/>
        </p:nvSpPr>
        <p:spPr>
          <a:xfrm>
            <a:off x="1460113" y="4036441"/>
            <a:ext cx="6931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flower</a:t>
            </a:r>
          </a:p>
        </p:txBody>
      </p:sp>
    </p:spTree>
    <p:extLst>
      <p:ext uri="{BB962C8B-B14F-4D97-AF65-F5344CB8AC3E}">
        <p14:creationId xmlns:p14="http://schemas.microsoft.com/office/powerpoint/2010/main" val="3821392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2BE60-2081-40BA-4145-959F51E5DB59}"/>
              </a:ext>
            </a:extLst>
          </p:cNvPr>
          <p:cNvSpPr txBox="1"/>
          <p:nvPr/>
        </p:nvSpPr>
        <p:spPr>
          <a:xfrm>
            <a:off x="1048757" y="676857"/>
            <a:ext cx="688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latin typeface="Calibri"/>
                <a:cs typeface="Calibri"/>
              </a:rPr>
              <a:t>Scenario 1: Healthy populations</a:t>
            </a:r>
          </a:p>
        </p:txBody>
      </p:sp>
      <p:pic>
        <p:nvPicPr>
          <p:cNvPr id="6" name="Online Media 11" title="1 Minute Timer - Clean and Simple">
            <a:hlinkClick r:id="" action="ppaction://media"/>
            <a:extLst>
              <a:ext uri="{FF2B5EF4-FFF2-40B4-BE49-F238E27FC236}">
                <a16:creationId xmlns:a16="http://schemas.microsoft.com/office/drawing/2014/main" id="{CF65543A-2BFE-154B-91CE-28BFEE281F0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4832" y="2747800"/>
            <a:ext cx="4434336" cy="25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50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hart&#10;&#10;Description automatically generated">
            <a:extLst>
              <a:ext uri="{FF2B5EF4-FFF2-40B4-BE49-F238E27FC236}">
                <a16:creationId xmlns:a16="http://schemas.microsoft.com/office/drawing/2014/main" id="{C71D4426-B055-D14F-B676-3454D9A48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692" y="4480260"/>
            <a:ext cx="6793110" cy="1795255"/>
          </a:xfrm>
          <a:prstGeom prst="rect">
            <a:avLst/>
          </a:prstGeom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C81AA62E-C12D-96B8-33AB-1ABE5A6F1634}"/>
              </a:ext>
            </a:extLst>
          </p:cNvPr>
          <p:cNvSpPr txBox="1"/>
          <p:nvPr/>
        </p:nvSpPr>
        <p:spPr>
          <a:xfrm>
            <a:off x="424284" y="76674"/>
            <a:ext cx="8140500" cy="75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Visualizing the Results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D50C3-9082-E143-2DF8-E1B72B977104}"/>
              </a:ext>
            </a:extLst>
          </p:cNvPr>
          <p:cNvSpPr txBox="1"/>
          <p:nvPr/>
        </p:nvSpPr>
        <p:spPr>
          <a:xfrm>
            <a:off x="3875314" y="6409767"/>
            <a:ext cx="182879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Hide this slide</a:t>
            </a:r>
            <a:endParaRPr lang="en-US"/>
          </a:p>
        </p:txBody>
      </p:sp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3AA6699C-09E4-533A-5188-D25B35E486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3" t="27224" r="43075" b="11321"/>
          <a:stretch/>
        </p:blipFill>
        <p:spPr>
          <a:xfrm>
            <a:off x="3703132" y="1481832"/>
            <a:ext cx="4457360" cy="24389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75B233-F9FF-18B3-12DE-BB8B0BB88364}"/>
              </a:ext>
            </a:extLst>
          </p:cNvPr>
          <p:cNvSpPr txBox="1"/>
          <p:nvPr/>
        </p:nvSpPr>
        <p:spPr>
          <a:xfrm>
            <a:off x="1363223" y="1950782"/>
            <a:ext cx="212219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Bee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09633-DE25-B2CE-9092-21149093716D}"/>
              </a:ext>
            </a:extLst>
          </p:cNvPr>
          <p:cNvSpPr txBox="1"/>
          <p:nvPr/>
        </p:nvSpPr>
        <p:spPr>
          <a:xfrm>
            <a:off x="1333113" y="4063655"/>
            <a:ext cx="6931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flower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E3F27E-98AF-AE3D-18E5-484AF5087BFD}"/>
              </a:ext>
            </a:extLst>
          </p:cNvPr>
          <p:cNvSpPr txBox="1"/>
          <p:nvPr/>
        </p:nvSpPr>
        <p:spPr>
          <a:xfrm>
            <a:off x="1401115" y="880321"/>
            <a:ext cx="640121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chemeClr val="dk1"/>
                </a:solidFill>
                <a:latin typeface="Calibri"/>
                <a:cs typeface="Calibri"/>
              </a:rPr>
              <a:t>Scenario 1: Healthy populations</a:t>
            </a:r>
            <a:endParaRPr lang="en-US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02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2BE60-2081-40BA-4145-959F51E5DB59}"/>
              </a:ext>
            </a:extLst>
          </p:cNvPr>
          <p:cNvSpPr txBox="1"/>
          <p:nvPr/>
        </p:nvSpPr>
        <p:spPr>
          <a:xfrm>
            <a:off x="630971" y="358593"/>
            <a:ext cx="78511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>
                <a:solidFill>
                  <a:schemeClr val="dk1"/>
                </a:solidFill>
                <a:latin typeface="Calibri"/>
                <a:cs typeface="Calibri"/>
              </a:rPr>
              <a:t>Scenario 2: Pesticides kill specialist bees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3" name="Online Media 11" title="1 Minute Timer - Clean and Simple">
            <a:hlinkClick r:id="" action="ppaction://media"/>
            <a:extLst>
              <a:ext uri="{FF2B5EF4-FFF2-40B4-BE49-F238E27FC236}">
                <a16:creationId xmlns:a16="http://schemas.microsoft.com/office/drawing/2014/main" id="{85F8397F-5549-4AC2-7CCE-D804FE1FAE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4832" y="3128801"/>
            <a:ext cx="4434336" cy="2505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5FA8DA-A1F6-029C-530F-3C16D188E2A7}"/>
              </a:ext>
            </a:extLst>
          </p:cNvPr>
          <p:cNvSpPr txBox="1"/>
          <p:nvPr/>
        </p:nvSpPr>
        <p:spPr>
          <a:xfrm>
            <a:off x="544286" y="1161142"/>
            <a:ext cx="80644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1800" dirty="0">
                <a:latin typeface="Calibri"/>
                <a:cs typeface="Calibri"/>
              </a:rPr>
              <a:t>Pesticides are sprayed to reduce insect pests on squash flowers. However, many of the bees are accidentally killed, too. Squash bees are the most effected.</a:t>
            </a:r>
            <a:endParaRPr lang="en-US" dirty="0"/>
          </a:p>
          <a:p>
            <a:pPr lvl="1"/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Remove </a:t>
            </a:r>
            <a:r>
              <a:rPr lang="en-US" sz="1800" b="1" dirty="0">
                <a:solidFill>
                  <a:schemeClr val="dk1"/>
                </a:solidFill>
                <a:latin typeface="Calibri"/>
                <a:cs typeface="Calibri"/>
              </a:rPr>
              <a:t>all the squash bees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 and run the activity according the same rules used in the previous scenarios.  </a:t>
            </a:r>
            <a:endParaRPr 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20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hart&#10;&#10;Description automatically generated">
            <a:extLst>
              <a:ext uri="{FF2B5EF4-FFF2-40B4-BE49-F238E27FC236}">
                <a16:creationId xmlns:a16="http://schemas.microsoft.com/office/drawing/2014/main" id="{C71D4426-B055-D14F-B676-3454D9A48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692" y="4480260"/>
            <a:ext cx="6793110" cy="1795255"/>
          </a:xfrm>
          <a:prstGeom prst="rect">
            <a:avLst/>
          </a:prstGeom>
        </p:spPr>
      </p:pic>
      <p:sp>
        <p:nvSpPr>
          <p:cNvPr id="2" name="Google Shape;154;p20">
            <a:extLst>
              <a:ext uri="{FF2B5EF4-FFF2-40B4-BE49-F238E27FC236}">
                <a16:creationId xmlns:a16="http://schemas.microsoft.com/office/drawing/2014/main" id="{C81AA62E-C12D-96B8-33AB-1ABE5A6F1634}"/>
              </a:ext>
            </a:extLst>
          </p:cNvPr>
          <p:cNvSpPr txBox="1"/>
          <p:nvPr/>
        </p:nvSpPr>
        <p:spPr>
          <a:xfrm>
            <a:off x="424284" y="76674"/>
            <a:ext cx="8140500" cy="75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Visualizing the Results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D50C3-9082-E143-2DF8-E1B72B977104}"/>
              </a:ext>
            </a:extLst>
          </p:cNvPr>
          <p:cNvSpPr txBox="1"/>
          <p:nvPr/>
        </p:nvSpPr>
        <p:spPr>
          <a:xfrm>
            <a:off x="3575957" y="6473267"/>
            <a:ext cx="270872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Hide this slide as needed</a:t>
            </a:r>
            <a:endParaRPr lang="en-US" dirty="0"/>
          </a:p>
        </p:txBody>
      </p:sp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3AA6699C-09E4-533A-5188-D25B35E486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3" t="27224" r="43075" b="11321"/>
          <a:stretch/>
        </p:blipFill>
        <p:spPr>
          <a:xfrm>
            <a:off x="3703132" y="1481832"/>
            <a:ext cx="4457360" cy="24389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75B233-F9FF-18B3-12DE-BB8B0BB88364}"/>
              </a:ext>
            </a:extLst>
          </p:cNvPr>
          <p:cNvSpPr txBox="1"/>
          <p:nvPr/>
        </p:nvSpPr>
        <p:spPr>
          <a:xfrm>
            <a:off x="1363223" y="1950782"/>
            <a:ext cx="212219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Bee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09633-DE25-B2CE-9092-21149093716D}"/>
              </a:ext>
            </a:extLst>
          </p:cNvPr>
          <p:cNvSpPr txBox="1"/>
          <p:nvPr/>
        </p:nvSpPr>
        <p:spPr>
          <a:xfrm>
            <a:off x="1333113" y="4063655"/>
            <a:ext cx="6931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Record all Pollen ball # and nectar in Spreadsheet for each flower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E3F27E-98AF-AE3D-18E5-484AF5087BFD}"/>
              </a:ext>
            </a:extLst>
          </p:cNvPr>
          <p:cNvSpPr txBox="1"/>
          <p:nvPr/>
        </p:nvSpPr>
        <p:spPr>
          <a:xfrm>
            <a:off x="1401115" y="880321"/>
            <a:ext cx="640121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b="1" dirty="0">
              <a:solidFill>
                <a:schemeClr val="dk1"/>
              </a:solidFill>
              <a:latin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B61AE8-F3EB-9AFD-C52A-3893936A6B8B}"/>
              </a:ext>
            </a:extLst>
          </p:cNvPr>
          <p:cNvSpPr txBox="1"/>
          <p:nvPr/>
        </p:nvSpPr>
        <p:spPr>
          <a:xfrm>
            <a:off x="676328" y="703307"/>
            <a:ext cx="785119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Calibri"/>
                <a:cs typeface="Calibri"/>
              </a:rPr>
              <a:t>Scenario 2: Pesticides kill specialist bees</a:t>
            </a:r>
            <a:endParaRPr lang="en-US" sz="24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1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/>
          <p:nvPr/>
        </p:nvSpPr>
        <p:spPr>
          <a:xfrm>
            <a:off x="1395664" y="714265"/>
            <a:ext cx="611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5"/>
          <p:cNvSpPr/>
          <p:nvPr/>
        </p:nvSpPr>
        <p:spPr>
          <a:xfrm>
            <a:off x="0" y="-1"/>
            <a:ext cx="9144000" cy="1172700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1800">
                <a:solidFill>
                  <a:schemeClr val="dk1"/>
                </a:solidFill>
                <a:latin typeface="Calibri"/>
                <a:cs typeface="Calibri"/>
              </a:rPr>
              <a:t>I</a:t>
            </a:r>
            <a:endParaRPr lang="en-US">
              <a:solidFill>
                <a:schemeClr val="dk1"/>
              </a:solidFill>
            </a:endParaRPr>
          </a:p>
        </p:txBody>
      </p:sp>
      <p:sp>
        <p:nvSpPr>
          <p:cNvPr id="196" name="Google Shape;196;p25"/>
          <p:cNvSpPr/>
          <p:nvPr/>
        </p:nvSpPr>
        <p:spPr>
          <a:xfrm>
            <a:off x="96254" y="97571"/>
            <a:ext cx="4049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SHUTTERBEE: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5"/>
          <p:cNvSpPr/>
          <p:nvPr/>
        </p:nvSpPr>
        <p:spPr>
          <a:xfrm>
            <a:off x="513247" y="1245462"/>
            <a:ext cx="8699315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Which Strawberries would you choose to eat?</a:t>
            </a:r>
            <a:endParaRPr lang="en-US" sz="320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98" name="Google Shape;198;p25"/>
          <p:cNvPicPr preferRelativeResize="0"/>
          <p:nvPr/>
        </p:nvPicPr>
        <p:blipFill rotWithShape="1">
          <a:blip r:embed="rId3">
            <a:alphaModFix/>
          </a:blip>
          <a:srcRect t="13700" r="1188" b="24426"/>
          <a:stretch/>
        </p:blipFill>
        <p:spPr>
          <a:xfrm>
            <a:off x="365520" y="2048438"/>
            <a:ext cx="2494148" cy="1779853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9" name="Google Shape;199;p25"/>
          <p:cNvPicPr preferRelativeResize="0"/>
          <p:nvPr/>
        </p:nvPicPr>
        <p:blipFill rotWithShape="1">
          <a:blip r:embed="rId4">
            <a:alphaModFix/>
          </a:blip>
          <a:srcRect t="9712" r="4656" b="28998"/>
          <a:stretch/>
        </p:blipFill>
        <p:spPr>
          <a:xfrm>
            <a:off x="3255512" y="2046748"/>
            <a:ext cx="2531142" cy="177955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0" name="Google Shape;200;p25"/>
          <p:cNvPicPr preferRelativeResize="0"/>
          <p:nvPr/>
        </p:nvPicPr>
        <p:blipFill rotWithShape="1">
          <a:blip r:embed="rId5">
            <a:alphaModFix/>
          </a:blip>
          <a:srcRect r="7506" b="25664"/>
          <a:stretch/>
        </p:blipFill>
        <p:spPr>
          <a:xfrm>
            <a:off x="6279078" y="1956105"/>
            <a:ext cx="2528037" cy="178444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Google Shape;197;p25">
            <a:extLst>
              <a:ext uri="{FF2B5EF4-FFF2-40B4-BE49-F238E27FC236}">
                <a16:creationId xmlns:a16="http://schemas.microsoft.com/office/drawing/2014/main" id="{AB49199E-4EE4-EDCF-46FA-2DC474667902}"/>
              </a:ext>
            </a:extLst>
          </p:cNvPr>
          <p:cNvSpPr/>
          <p:nvPr/>
        </p:nvSpPr>
        <p:spPr>
          <a:xfrm>
            <a:off x="4378391" y="230299"/>
            <a:ext cx="4616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4000" b="0" i="0" u="none" strike="noStrike">
                <a:solidFill>
                  <a:srgbClr val="8DA9DB"/>
                </a:solidFill>
                <a:effectLst/>
                <a:latin typeface="Calibri" panose="020F0502020204030204" pitchFamily="34" charset="0"/>
              </a:rPr>
              <a:t>What is pollination?</a:t>
            </a:r>
            <a:endParaRPr lang="en-US" sz="400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76F9-81C4-BF29-C932-1232F9E4065A}"/>
              </a:ext>
            </a:extLst>
          </p:cNvPr>
          <p:cNvSpPr txBox="1"/>
          <p:nvPr/>
        </p:nvSpPr>
        <p:spPr>
          <a:xfrm>
            <a:off x="769199" y="4102499"/>
            <a:ext cx="18647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/>
              <a:t>Self-Pollinated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C1BFF2-293F-A51A-26AE-D311739857AE}"/>
              </a:ext>
            </a:extLst>
          </p:cNvPr>
          <p:cNvSpPr txBox="1"/>
          <p:nvPr/>
        </p:nvSpPr>
        <p:spPr>
          <a:xfrm>
            <a:off x="3559198" y="4078498"/>
            <a:ext cx="20807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b="1"/>
              <a:t>Self-Pollinated &amp;</a:t>
            </a:r>
          </a:p>
          <a:p>
            <a:r>
              <a:rPr lang="en-US" sz="1800" b="1"/>
              <a:t>Wind Pollinated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4600E7-3E4E-4353-D749-685B96A6F9F7}"/>
              </a:ext>
            </a:extLst>
          </p:cNvPr>
          <p:cNvSpPr txBox="1"/>
          <p:nvPr/>
        </p:nvSpPr>
        <p:spPr>
          <a:xfrm>
            <a:off x="6523198" y="4102498"/>
            <a:ext cx="22367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800" b="1"/>
              <a:t>Insect Pollinated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0DB2F-B800-34A2-2166-F6AD2B34C132}"/>
              </a:ext>
            </a:extLst>
          </p:cNvPr>
          <p:cNvSpPr txBox="1"/>
          <p:nvPr/>
        </p:nvSpPr>
        <p:spPr>
          <a:xfrm>
            <a:off x="733269" y="4957036"/>
            <a:ext cx="77747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Take Home Message:</a:t>
            </a:r>
            <a:r>
              <a:rPr lang="en-US" sz="2400"/>
              <a:t> Some flowering plants will only produce small amounts of fruit or lesser quality fruit without the aid of pollinators.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7240E3DB-6A0A-8DEF-F664-4134E387A70D}"/>
              </a:ext>
            </a:extLst>
          </p:cNvPr>
          <p:cNvSpPr txBox="1"/>
          <p:nvPr/>
        </p:nvSpPr>
        <p:spPr>
          <a:xfrm>
            <a:off x="4035087" y="6393839"/>
            <a:ext cx="5053263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>
                <a:solidFill>
                  <a:srgbClr val="330000"/>
                </a:solidFill>
                <a:latin typeface="Verdana"/>
                <a:ea typeface="Verdana"/>
              </a:rPr>
              <a:t>Strawberries, </a:t>
            </a:r>
            <a:r>
              <a:rPr lang="en-US" sz="800" i="1">
                <a:solidFill>
                  <a:srgbClr val="330000"/>
                </a:solidFill>
                <a:latin typeface="Verdana"/>
                <a:ea typeface="Verdana"/>
              </a:rPr>
              <a:t>Fragaria x </a:t>
            </a:r>
            <a:r>
              <a:rPr lang="en-US" sz="800" i="1" err="1">
                <a:solidFill>
                  <a:srgbClr val="330000"/>
                </a:solidFill>
                <a:latin typeface="Verdana"/>
                <a:ea typeface="Verdana"/>
              </a:rPr>
              <a:t>annanasa</a:t>
            </a:r>
            <a:r>
              <a:rPr lang="en-US" sz="800" i="1">
                <a:solidFill>
                  <a:srgbClr val="330000"/>
                </a:solidFill>
                <a:latin typeface="Verdana"/>
                <a:ea typeface="Verdana"/>
              </a:rPr>
              <a:t> </a:t>
            </a:r>
            <a:r>
              <a:rPr lang="en-US" sz="800" i="1" err="1">
                <a:solidFill>
                  <a:srgbClr val="330000"/>
                </a:solidFill>
                <a:latin typeface="Verdana"/>
                <a:ea typeface="Verdana"/>
              </a:rPr>
              <a:t>Duch</a:t>
            </a:r>
            <a:r>
              <a:rPr lang="en-US" sz="800" i="1">
                <a:solidFill>
                  <a:srgbClr val="330000"/>
                </a:solidFill>
                <a:latin typeface="Verdana"/>
                <a:ea typeface="Verdana"/>
              </a:rPr>
              <a:t>.</a:t>
            </a:r>
            <a:r>
              <a:rPr lang="en-US" sz="800">
                <a:solidFill>
                  <a:srgbClr val="330000"/>
                </a:solidFill>
                <a:latin typeface="Verdana"/>
                <a:ea typeface="Verdana"/>
              </a:rPr>
              <a:t>, after open insect-pollination (left), passive self-pollination (middle) and passive self-pollination and wind-pollination (right). </a:t>
            </a:r>
            <a:r>
              <a:rPr lang="en-US" sz="800" i="1">
                <a:solidFill>
                  <a:srgbClr val="330000"/>
                </a:solidFill>
                <a:latin typeface="Verdana"/>
                <a:ea typeface="Verdana"/>
              </a:rPr>
              <a:t>(Photo by Kristine </a:t>
            </a:r>
            <a:r>
              <a:rPr lang="en-US" sz="800" i="1" err="1">
                <a:solidFill>
                  <a:srgbClr val="330000"/>
                </a:solidFill>
                <a:latin typeface="Verdana"/>
                <a:ea typeface="Verdana"/>
              </a:rPr>
              <a:t>Krewenka</a:t>
            </a:r>
            <a:r>
              <a:rPr lang="en-US" sz="800" i="1">
                <a:solidFill>
                  <a:srgbClr val="330000"/>
                </a:solidFill>
                <a:latin typeface="Verdana"/>
                <a:ea typeface="Verdana"/>
              </a:rPr>
              <a:t>, Agroecology, Göttingen, Germany.)</a:t>
            </a:r>
            <a:endParaRPr lang="en-US" sz="80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77498664-760B-7960-7BEA-0EE88650D457}"/>
              </a:ext>
            </a:extLst>
          </p:cNvPr>
          <p:cNvSpPr txBox="1"/>
          <p:nvPr/>
        </p:nvSpPr>
        <p:spPr>
          <a:xfrm>
            <a:off x="4148869" y="6225397"/>
            <a:ext cx="4920915" cy="21544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/>
              <a:t>Source: </a:t>
            </a:r>
            <a:r>
              <a:rPr lang="en-US" sz="800">
                <a:hlinkClick r:id="rId6"/>
              </a:rPr>
              <a:t>https://www.berkeley.edu/news/media/releases/2006/10/25_pollinator.shtml</a:t>
            </a:r>
            <a:r>
              <a:rPr lang="en-US" sz="80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61919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2BE60-2081-40BA-4145-959F51E5DB59}"/>
              </a:ext>
            </a:extLst>
          </p:cNvPr>
          <p:cNvSpPr txBox="1"/>
          <p:nvPr/>
        </p:nvSpPr>
        <p:spPr>
          <a:xfrm>
            <a:off x="630971" y="358593"/>
            <a:ext cx="78511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>
                <a:solidFill>
                  <a:schemeClr val="dk1"/>
                </a:solidFill>
                <a:latin typeface="Calibri"/>
                <a:cs typeface="Calibri"/>
              </a:rPr>
              <a:t>Scenario 3: </a:t>
            </a:r>
            <a:r>
              <a:rPr lang="en-US" sz="3600" b="1" dirty="0">
                <a:solidFill>
                  <a:schemeClr val="tx1"/>
                </a:solidFill>
                <a:latin typeface="Calibri"/>
                <a:cs typeface="Calibri"/>
              </a:rPr>
              <a:t>Herbicide spray on squash flowers kills squash flowers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3" name="Online Media 11" title="1 Minute Timer - Clean and Simple">
            <a:hlinkClick r:id="" action="ppaction://media"/>
            <a:extLst>
              <a:ext uri="{FF2B5EF4-FFF2-40B4-BE49-F238E27FC236}">
                <a16:creationId xmlns:a16="http://schemas.microsoft.com/office/drawing/2014/main" id="{85F8397F-5549-4AC2-7CCE-D804FE1FAE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4832" y="3128801"/>
            <a:ext cx="4434336" cy="2505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5FA8DA-A1F6-029C-530F-3C16D188E2A7}"/>
              </a:ext>
            </a:extLst>
          </p:cNvPr>
          <p:cNvSpPr txBox="1"/>
          <p:nvPr/>
        </p:nvSpPr>
        <p:spPr>
          <a:xfrm>
            <a:off x="571500" y="1687285"/>
            <a:ext cx="80644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1800" dirty="0">
                <a:latin typeface="Calibri"/>
                <a:cs typeface="Calibri"/>
              </a:rPr>
              <a:t>Pesticides are sprayed to reduce insect pests on squash flowers. However, many of the bees are accidentally killed, too. Squash bees are the most effected.</a:t>
            </a:r>
            <a:endParaRPr lang="en-US" dirty="0"/>
          </a:p>
          <a:p>
            <a:pPr lvl="1"/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Remove </a:t>
            </a:r>
            <a:r>
              <a:rPr lang="en-US" sz="1800" b="1" dirty="0">
                <a:solidFill>
                  <a:schemeClr val="dk1"/>
                </a:solidFill>
                <a:latin typeface="Calibri"/>
                <a:cs typeface="Calibri"/>
              </a:rPr>
              <a:t>all the squash bees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 and run the activity according the same rules used in the previous scenarios.  </a:t>
            </a:r>
            <a:endParaRPr 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98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2BE60-2081-40BA-4145-959F51E5DB59}"/>
              </a:ext>
            </a:extLst>
          </p:cNvPr>
          <p:cNvSpPr txBox="1"/>
          <p:nvPr/>
        </p:nvSpPr>
        <p:spPr>
          <a:xfrm>
            <a:off x="812400" y="1165950"/>
            <a:ext cx="7597200" cy="37240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solidFill>
                  <a:schemeClr val="dk1"/>
                </a:solidFill>
                <a:latin typeface="Calibri"/>
                <a:cs typeface="Calibri"/>
              </a:rPr>
              <a:t>Make a Prediction</a:t>
            </a:r>
          </a:p>
          <a:p>
            <a:pPr algn="ctr"/>
            <a:endParaRPr lang="en-US" sz="3600" b="1">
              <a:solidFill>
                <a:schemeClr val="dk1"/>
              </a:solidFill>
              <a:latin typeface="Calibri"/>
              <a:cs typeface="Calibri"/>
            </a:endParaRPr>
          </a:p>
          <a:p>
            <a:r>
              <a:rPr lang="en-US" sz="3200">
                <a:solidFill>
                  <a:schemeClr val="dk1"/>
                </a:solidFill>
                <a:latin typeface="Calibri"/>
                <a:cs typeface="Calibri"/>
              </a:rPr>
              <a:t>Pick a chance card</a:t>
            </a:r>
          </a:p>
          <a:p>
            <a:endParaRPr lang="en-US" sz="3200">
              <a:solidFill>
                <a:schemeClr val="dk1"/>
              </a:solidFill>
              <a:latin typeface="Calibri"/>
              <a:cs typeface="Calibri"/>
            </a:endParaRPr>
          </a:p>
          <a:p>
            <a:r>
              <a:rPr lang="en-US" sz="32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Predict how </a:t>
            </a:r>
            <a:r>
              <a:rPr lang="en-US" sz="3200" b="1" i="1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bee survival </a:t>
            </a:r>
            <a:r>
              <a:rPr lang="en-US" sz="32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and/or </a:t>
            </a:r>
            <a:r>
              <a:rPr lang="en-US" sz="3200" b="1" i="1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plant pollination </a:t>
            </a:r>
            <a:r>
              <a:rPr lang="en-US" sz="32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may change based on the events on you chance card.</a:t>
            </a:r>
            <a:endParaRPr lang="en-US"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4517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Google Shape;788;p44" descr="A close up of a sign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11788" y="512752"/>
            <a:ext cx="5920423" cy="5832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/>
          <p:nvPr/>
        </p:nvSpPr>
        <p:spPr>
          <a:xfrm>
            <a:off x="1395664" y="714265"/>
            <a:ext cx="6118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8"/>
          <p:cNvSpPr/>
          <p:nvPr/>
        </p:nvSpPr>
        <p:spPr>
          <a:xfrm>
            <a:off x="0" y="-1"/>
            <a:ext cx="9144000" cy="1172700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8"/>
          <p:cNvSpPr/>
          <p:nvPr/>
        </p:nvSpPr>
        <p:spPr>
          <a:xfrm>
            <a:off x="96254" y="97571"/>
            <a:ext cx="4049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SHUTTERBEE:</a:t>
            </a:r>
            <a:endParaRPr sz="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4197918" y="313015"/>
            <a:ext cx="4841692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4000">
                <a:solidFill>
                  <a:srgbClr val="8DA9DB"/>
                </a:solidFill>
                <a:latin typeface="Calibri"/>
                <a:ea typeface="Calibri"/>
                <a:cs typeface="Calibri"/>
                <a:sym typeface="Calibri"/>
              </a:rPr>
              <a:t>Icebreaker Questions</a:t>
            </a: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​</a:t>
            </a:r>
            <a:r>
              <a:rPr lang="en-US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​</a:t>
            </a:r>
            <a:r>
              <a:rPr lang="en-US" sz="4000"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US" sz="400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946567" y="1395897"/>
            <a:ext cx="7641048" cy="412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-US" sz="3000" b="1" u="sng"/>
              <a:t>Ask students questions such as: </a:t>
            </a:r>
            <a:endParaRPr sz="3000" b="1" u="sn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u="sng"/>
          </a:p>
          <a:p>
            <a:r>
              <a:rPr lang="en-US" sz="2800"/>
              <a:t>“What are your favorite flowers?” </a:t>
            </a:r>
            <a:endParaRPr sz="2800"/>
          </a:p>
          <a:p>
            <a:r>
              <a:rPr lang="en-US" sz="2800"/>
              <a:t>“Why do plants have flowers?” </a:t>
            </a:r>
            <a:endParaRPr sz="2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“Do you think all flowers are trying to attract the same pollinators?”</a:t>
            </a:r>
            <a:endParaRPr sz="2800"/>
          </a:p>
          <a:p>
            <a:r>
              <a:rPr lang="en-US" sz="2800"/>
              <a:t> “Why are there so many different types of flowers?” </a:t>
            </a:r>
            <a:endParaRPr sz="2800"/>
          </a:p>
          <a:p>
            <a:r>
              <a:rPr lang="en-US" sz="2800"/>
              <a:t>“What mechanisms assist with Pollination?</a:t>
            </a:r>
            <a:endParaRPr sz="2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31185F-A3F2-419F-B708-14664444B319}"/>
              </a:ext>
            </a:extLst>
          </p:cNvPr>
          <p:cNvSpPr txBox="1"/>
          <p:nvPr/>
        </p:nvSpPr>
        <p:spPr>
          <a:xfrm>
            <a:off x="2234400" y="6080400"/>
            <a:ext cx="4501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>
                <a:solidFill>
                  <a:srgbClr val="FF0000"/>
                </a:solidFill>
              </a:rPr>
              <a:t>Activity Place Holder: Hide Slide</a:t>
            </a:r>
          </a:p>
        </p:txBody>
      </p:sp>
    </p:spTree>
    <p:extLst>
      <p:ext uri="{BB962C8B-B14F-4D97-AF65-F5344CB8AC3E}">
        <p14:creationId xmlns:p14="http://schemas.microsoft.com/office/powerpoint/2010/main" val="216745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C24EE700-C59E-472F-5035-A3F153751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3080" y="1324770"/>
            <a:ext cx="7405554" cy="5175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10DDB-198F-0F75-C050-D6A7188BE07F}"/>
              </a:ext>
            </a:extLst>
          </p:cNvPr>
          <p:cNvSpPr txBox="1"/>
          <p:nvPr/>
        </p:nvSpPr>
        <p:spPr>
          <a:xfrm>
            <a:off x="2884154" y="6598880"/>
            <a:ext cx="3538330" cy="317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lang="en-US">
                <a:hlinkClick r:id="rId4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5"/>
              </a:rPr>
              <a:t>CC BY-SA</a:t>
            </a:r>
            <a:r>
              <a:rPr lang="en-US"/>
              <a:t>.</a:t>
            </a:r>
          </a:p>
        </p:txBody>
      </p:sp>
      <p:sp>
        <p:nvSpPr>
          <p:cNvPr id="6" name="Google Shape;219;p15">
            <a:extLst>
              <a:ext uri="{FF2B5EF4-FFF2-40B4-BE49-F238E27FC236}">
                <a16:creationId xmlns:a16="http://schemas.microsoft.com/office/drawing/2014/main" id="{1CFAE6AF-DEE4-EF7C-C5BC-7D2D12BA7D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910" y="274638"/>
            <a:ext cx="893618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4000"/>
              <a:t>Anatomy of a flower</a:t>
            </a:r>
            <a:endParaRPr sz="4000"/>
          </a:p>
        </p:txBody>
      </p:sp>
    </p:spTree>
    <p:extLst>
      <p:ext uri="{BB962C8B-B14F-4D97-AF65-F5344CB8AC3E}">
        <p14:creationId xmlns:p14="http://schemas.microsoft.com/office/powerpoint/2010/main" val="3961783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3B811F9C-A014-0F93-A83F-B116EED04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94503" y="1374274"/>
            <a:ext cx="7134487" cy="50310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427912-A559-D785-F732-2A413A134019}"/>
              </a:ext>
            </a:extLst>
          </p:cNvPr>
          <p:cNvSpPr txBox="1"/>
          <p:nvPr/>
        </p:nvSpPr>
        <p:spPr>
          <a:xfrm>
            <a:off x="1935419" y="6495838"/>
            <a:ext cx="6104432" cy="36267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>
                <a:hlinkClick r:id="rId4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5"/>
              </a:rPr>
              <a:t>CC BY-SA-NC</a:t>
            </a:r>
            <a:r>
              <a:rPr lang="en-US"/>
              <a:t>.</a:t>
            </a:r>
          </a:p>
        </p:txBody>
      </p:sp>
      <p:sp>
        <p:nvSpPr>
          <p:cNvPr id="4" name="Google Shape;219;p15">
            <a:extLst>
              <a:ext uri="{FF2B5EF4-FFF2-40B4-BE49-F238E27FC236}">
                <a16:creationId xmlns:a16="http://schemas.microsoft.com/office/drawing/2014/main" id="{60C081E0-AE07-1896-9038-0B47492C7D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910" y="274638"/>
            <a:ext cx="893618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4000"/>
              <a:t>Anatomy of a flower</a:t>
            </a:r>
            <a:endParaRPr sz="40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A891E70-70A8-934F-0268-F9922D65A046}"/>
              </a:ext>
            </a:extLst>
          </p:cNvPr>
          <p:cNvCxnSpPr>
            <a:cxnSpLocks/>
          </p:cNvCxnSpPr>
          <p:nvPr/>
        </p:nvCxnSpPr>
        <p:spPr>
          <a:xfrm>
            <a:off x="4623722" y="5262113"/>
            <a:ext cx="793665" cy="18127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04F347C1-84C1-17BC-5C90-F8B79B609A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7387" y="5349934"/>
            <a:ext cx="107478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52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Diagram&#10;&#10;Description automatically generated">
            <a:extLst>
              <a:ext uri="{FF2B5EF4-FFF2-40B4-BE49-F238E27FC236}">
                <a16:creationId xmlns:a16="http://schemas.microsoft.com/office/drawing/2014/main" id="{488C1234-7B00-A038-0AF8-7554763E5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90663" y="4069267"/>
            <a:ext cx="4261173" cy="24692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A5F02A-EDD1-1930-B0CF-1FE239F475B1}"/>
              </a:ext>
            </a:extLst>
          </p:cNvPr>
          <p:cNvSpPr txBox="1"/>
          <p:nvPr/>
        </p:nvSpPr>
        <p:spPr>
          <a:xfrm>
            <a:off x="4971373" y="6628278"/>
            <a:ext cx="3583508" cy="317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lang="en-US">
                <a:hlinkClick r:id="rId4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5"/>
              </a:rPr>
              <a:t>CC BY-SA-NC</a:t>
            </a:r>
            <a:r>
              <a:rPr lang="en-US"/>
              <a:t>.</a:t>
            </a:r>
          </a:p>
        </p:txBody>
      </p:sp>
      <p:pic>
        <p:nvPicPr>
          <p:cNvPr id="14" name="Picture 14" descr="Diagram&#10;&#10;Description automatically generated">
            <a:extLst>
              <a:ext uri="{FF2B5EF4-FFF2-40B4-BE49-F238E27FC236}">
                <a16:creationId xmlns:a16="http://schemas.microsoft.com/office/drawing/2014/main" id="{24D7B025-6A61-5035-B5BC-98726C3126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37340" y="1446898"/>
            <a:ext cx="4360566" cy="237658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47A33BE-0A10-FA2A-34A0-6581B87BB7B7}"/>
              </a:ext>
            </a:extLst>
          </p:cNvPr>
          <p:cNvSpPr txBox="1"/>
          <p:nvPr/>
        </p:nvSpPr>
        <p:spPr>
          <a:xfrm>
            <a:off x="390337" y="3823476"/>
            <a:ext cx="3800361" cy="317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lang="en-US">
                <a:hlinkClick r:id="rId7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8"/>
              </a:rPr>
              <a:t>CC BY-NC-ND</a:t>
            </a:r>
            <a:r>
              <a:rPr lang="en-US"/>
              <a:t>.</a:t>
            </a:r>
          </a:p>
        </p:txBody>
      </p:sp>
      <p:pic>
        <p:nvPicPr>
          <p:cNvPr id="17" name="Picture 17">
            <a:extLst>
              <a:ext uri="{FF2B5EF4-FFF2-40B4-BE49-F238E27FC236}">
                <a16:creationId xmlns:a16="http://schemas.microsoft.com/office/drawing/2014/main" id="{E61A00FB-4BE1-F397-6CE6-ED64439252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790661" y="1449439"/>
            <a:ext cx="4261174" cy="237150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A3D7D26-1A5B-1712-35F4-88F453CB596C}"/>
              </a:ext>
            </a:extLst>
          </p:cNvPr>
          <p:cNvSpPr txBox="1"/>
          <p:nvPr/>
        </p:nvSpPr>
        <p:spPr>
          <a:xfrm>
            <a:off x="5106905" y="3802588"/>
            <a:ext cx="3800362" cy="317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lang="en-US">
                <a:hlinkClick r:id="rId10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8"/>
              </a:rPr>
              <a:t>CC BY-NC-ND</a:t>
            </a:r>
            <a:r>
              <a:rPr lang="en-US"/>
              <a:t>.</a:t>
            </a:r>
          </a:p>
        </p:txBody>
      </p:sp>
      <p:pic>
        <p:nvPicPr>
          <p:cNvPr id="20" name="Picture 20" descr="A bee on a flower&#10;&#10;Description automatically generated">
            <a:extLst>
              <a:ext uri="{FF2B5EF4-FFF2-40B4-BE49-F238E27FC236}">
                <a16:creationId xmlns:a16="http://schemas.microsoft.com/office/drawing/2014/main" id="{A2E50DD8-EFB4-7276-8EAC-70BD6639EA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37340" y="4103815"/>
            <a:ext cx="4360565" cy="246338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230A74E-476D-CF0B-0A2C-870EA9CD57C1}"/>
              </a:ext>
            </a:extLst>
          </p:cNvPr>
          <p:cNvSpPr txBox="1"/>
          <p:nvPr/>
        </p:nvSpPr>
        <p:spPr>
          <a:xfrm>
            <a:off x="263839" y="6630750"/>
            <a:ext cx="3800362" cy="3175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>
                <a:hlinkClick r:id="rId12"/>
              </a:rPr>
              <a:t>This Photo</a:t>
            </a:r>
            <a:r>
              <a:rPr lang="en-US"/>
              <a:t> by Unknown author is licensed under </a:t>
            </a:r>
            <a:r>
              <a:rPr lang="en-US">
                <a:hlinkClick r:id="rId13"/>
              </a:rPr>
              <a:t>CC BY-SA</a:t>
            </a:r>
            <a:r>
              <a:rPr lang="en-US"/>
              <a:t>.</a:t>
            </a:r>
          </a:p>
        </p:txBody>
      </p:sp>
      <p:sp>
        <p:nvSpPr>
          <p:cNvPr id="2" name="Google Shape;219;p15">
            <a:extLst>
              <a:ext uri="{FF2B5EF4-FFF2-40B4-BE49-F238E27FC236}">
                <a16:creationId xmlns:a16="http://schemas.microsoft.com/office/drawing/2014/main" id="{73755CC9-08E6-2246-C7EA-CA4DBADD94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910" y="274638"/>
            <a:ext cx="893618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4000"/>
              <a:t>Pollination is the movement of pollen from the anther to the stigma</a:t>
            </a:r>
            <a:endParaRPr sz="4000"/>
          </a:p>
        </p:txBody>
      </p:sp>
    </p:spTree>
    <p:extLst>
      <p:ext uri="{BB962C8B-B14F-4D97-AF65-F5344CB8AC3E}">
        <p14:creationId xmlns:p14="http://schemas.microsoft.com/office/powerpoint/2010/main" val="152280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E7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"/>
          <p:cNvSpPr txBox="1"/>
          <p:nvPr/>
        </p:nvSpPr>
        <p:spPr>
          <a:xfrm>
            <a:off x="0" y="5524465"/>
            <a:ext cx="91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70000"/>
              </a:lnSpc>
            </a:pPr>
            <a:r>
              <a:rPr lang="en-US" sz="5000" b="1" i="1" dirty="0">
                <a:solidFill>
                  <a:schemeClr val="dk1"/>
                </a:solidFill>
                <a:latin typeface="Calibri"/>
                <a:cs typeface="Calibri"/>
              </a:rPr>
              <a:t>Pollinator Palooza Model</a:t>
            </a:r>
          </a:p>
        </p:txBody>
      </p:sp>
      <p:pic>
        <p:nvPicPr>
          <p:cNvPr id="2" name="Google Shape;425;p2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D38ECE0-32F1-867A-0A4F-738DBB43092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0204" t="5579" r="10603" b="21486"/>
          <a:stretch/>
        </p:blipFill>
        <p:spPr>
          <a:xfrm>
            <a:off x="2451152" y="660486"/>
            <a:ext cx="4241695" cy="4207078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/>
          <p:nvPr/>
        </p:nvSpPr>
        <p:spPr>
          <a:xfrm>
            <a:off x="360000" y="545742"/>
            <a:ext cx="81405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70000"/>
              </a:lnSpc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Flower Types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1DD0F42-F2F5-D0EB-A44F-36841C060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073120"/>
              </p:ext>
            </p:extLst>
          </p:nvPr>
        </p:nvGraphicFramePr>
        <p:xfrm>
          <a:off x="236430" y="2079016"/>
          <a:ext cx="4057650" cy="1325099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2028825">
                  <a:extLst>
                    <a:ext uri="{9D8B030D-6E8A-4147-A177-3AD203B41FA5}">
                      <a16:colId xmlns:a16="http://schemas.microsoft.com/office/drawing/2014/main" val="802885100"/>
                    </a:ext>
                  </a:extLst>
                </a:gridCol>
                <a:gridCol w="2028825">
                  <a:extLst>
                    <a:ext uri="{9D8B030D-6E8A-4147-A177-3AD203B41FA5}">
                      <a16:colId xmlns:a16="http://schemas.microsoft.com/office/drawing/2014/main" val="2431172372"/>
                    </a:ext>
                  </a:extLst>
                </a:gridCol>
              </a:tblGrid>
              <a:tr h="37259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Pink Flower​</a:t>
                      </a:r>
                      <a:endParaRPr lang="en-US" b="1">
                        <a:effectLst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39282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1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Light Pink​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37539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2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Dark Pink​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71442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3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Sparkly Pink​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76992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A3811C-4401-5457-3012-DC250FB04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517557"/>
              </p:ext>
            </p:extLst>
          </p:nvPr>
        </p:nvGraphicFramePr>
        <p:xfrm>
          <a:off x="4703505" y="2104126"/>
          <a:ext cx="4133850" cy="1287780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2066925">
                  <a:extLst>
                    <a:ext uri="{9D8B030D-6E8A-4147-A177-3AD203B41FA5}">
                      <a16:colId xmlns:a16="http://schemas.microsoft.com/office/drawing/2014/main" val="93876556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52798853"/>
                    </a:ext>
                  </a:extLst>
                </a:gridCol>
              </a:tblGrid>
              <a:tr h="33209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Blue Flower​</a:t>
                      </a:r>
                      <a:endParaRPr lang="en-U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3975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1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Light blue​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81662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2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Dark blue​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42445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3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Sparkly Blue​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56522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F096A5-C4B0-B368-C1C7-98C397D3B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33552"/>
              </p:ext>
            </p:extLst>
          </p:nvPr>
        </p:nvGraphicFramePr>
        <p:xfrm>
          <a:off x="2527980" y="4132126"/>
          <a:ext cx="4152900" cy="1287780"/>
        </p:xfrm>
        <a:graphic>
          <a:graphicData uri="http://schemas.openxmlformats.org/drawingml/2006/table">
            <a:tbl>
              <a:tblPr firstRow="1" bandRow="1">
                <a:tableStyleId>{379671D0-FBF1-4E55-B77C-828EF5CD762A}</a:tableStyleId>
              </a:tblPr>
              <a:tblGrid>
                <a:gridCol w="2076450">
                  <a:extLst>
                    <a:ext uri="{9D8B030D-6E8A-4147-A177-3AD203B41FA5}">
                      <a16:colId xmlns:a16="http://schemas.microsoft.com/office/drawing/2014/main" val="1026588043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557147943"/>
                    </a:ext>
                  </a:extLst>
                </a:gridCol>
              </a:tblGrid>
              <a:tr h="33209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n-US" sz="1600">
                          <a:effectLst/>
                        </a:rPr>
                        <a:t>Yellow Flower​</a:t>
                      </a:r>
                      <a:endParaRPr lang="en-U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132599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1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Light Yellow​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54663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2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Dark Yellow​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03203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Flower 3 Pollen Color:​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Sparkly Yellow​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723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681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9B28E0-B3A2-794C-FA30-01EA0556CE99}"/>
              </a:ext>
            </a:extLst>
          </p:cNvPr>
          <p:cNvSpPr txBox="1"/>
          <p:nvPr/>
        </p:nvSpPr>
        <p:spPr>
          <a:xfrm>
            <a:off x="4740022" y="1731946"/>
            <a:ext cx="2904453" cy="3385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600" b="1"/>
              <a:t>Pollen Ball Receptable cup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C7F29FA9-BB2F-4A33-02B9-3D4473AA206A}"/>
              </a:ext>
            </a:extLst>
          </p:cNvPr>
          <p:cNvSpPr txBox="1"/>
          <p:nvPr/>
        </p:nvSpPr>
        <p:spPr>
          <a:xfrm>
            <a:off x="274087" y="2693000"/>
            <a:ext cx="1377293" cy="3385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600" b="1"/>
              <a:t>Nectar Cup</a:t>
            </a:r>
          </a:p>
        </p:txBody>
      </p:sp>
      <p:pic>
        <p:nvPicPr>
          <p:cNvPr id="6" name="Picture 5" descr="A picture containing chart&#10;&#10;Description automatically generated">
            <a:extLst>
              <a:ext uri="{FF2B5EF4-FFF2-40B4-BE49-F238E27FC236}">
                <a16:creationId xmlns:a16="http://schemas.microsoft.com/office/drawing/2014/main" id="{061149C9-81F4-B4F3-1BA6-B5E4A3D36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979" y="2287957"/>
            <a:ext cx="4975725" cy="4055158"/>
          </a:xfrm>
          <a:prstGeom prst="rect">
            <a:avLst/>
          </a:prstGeom>
        </p:spPr>
      </p:pic>
      <p:sp>
        <p:nvSpPr>
          <p:cNvPr id="8" name="Trapezoid 7">
            <a:extLst>
              <a:ext uri="{FF2B5EF4-FFF2-40B4-BE49-F238E27FC236}">
                <a16:creationId xmlns:a16="http://schemas.microsoft.com/office/drawing/2014/main" id="{FBC49104-443F-E3E4-48CF-76A17BBAF77A}"/>
              </a:ext>
            </a:extLst>
          </p:cNvPr>
          <p:cNvSpPr/>
          <p:nvPr/>
        </p:nvSpPr>
        <p:spPr>
          <a:xfrm rot="10800000">
            <a:off x="2638632" y="2982970"/>
            <a:ext cx="379420" cy="426848"/>
          </a:xfrm>
          <a:prstGeom prst="trapezoid">
            <a:avLst/>
          </a:prstGeom>
          <a:solidFill>
            <a:srgbClr val="C4AD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Trapezoid 8">
            <a:extLst>
              <a:ext uri="{FF2B5EF4-FFF2-40B4-BE49-F238E27FC236}">
                <a16:creationId xmlns:a16="http://schemas.microsoft.com/office/drawing/2014/main" id="{7A2E9B2B-3A9C-B5D2-AAE0-B222828DAC86}"/>
              </a:ext>
            </a:extLst>
          </p:cNvPr>
          <p:cNvSpPr/>
          <p:nvPr/>
        </p:nvSpPr>
        <p:spPr>
          <a:xfrm rot="10800000">
            <a:off x="4853397" y="2755635"/>
            <a:ext cx="1046896" cy="447983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Trapezoid 9">
            <a:extLst>
              <a:ext uri="{FF2B5EF4-FFF2-40B4-BE49-F238E27FC236}">
                <a16:creationId xmlns:a16="http://schemas.microsoft.com/office/drawing/2014/main" id="{E1934026-A0F0-3B00-9354-25EA33ED9268}"/>
              </a:ext>
            </a:extLst>
          </p:cNvPr>
          <p:cNvSpPr/>
          <p:nvPr/>
        </p:nvSpPr>
        <p:spPr>
          <a:xfrm rot="10800000">
            <a:off x="2398167" y="5032826"/>
            <a:ext cx="980054" cy="528193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Trapezoid 10">
            <a:extLst>
              <a:ext uri="{FF2B5EF4-FFF2-40B4-BE49-F238E27FC236}">
                <a16:creationId xmlns:a16="http://schemas.microsoft.com/office/drawing/2014/main" id="{FA4BC989-72FE-4369-9AC8-7BA65E0B9ECA}"/>
              </a:ext>
            </a:extLst>
          </p:cNvPr>
          <p:cNvSpPr/>
          <p:nvPr/>
        </p:nvSpPr>
        <p:spPr>
          <a:xfrm rot="10800000">
            <a:off x="5061673" y="5042018"/>
            <a:ext cx="1087002" cy="488087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86D02A4-53DE-DC43-9412-2FF03F3E22CD}"/>
              </a:ext>
            </a:extLst>
          </p:cNvPr>
          <p:cNvCxnSpPr/>
          <p:nvPr/>
        </p:nvCxnSpPr>
        <p:spPr>
          <a:xfrm>
            <a:off x="1470026" y="3004835"/>
            <a:ext cx="1185885" cy="1262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CFD2B621-94A4-09E2-4648-8D314AAECD1C}"/>
              </a:ext>
            </a:extLst>
          </p:cNvPr>
          <p:cNvSpPr txBox="1"/>
          <p:nvPr/>
        </p:nvSpPr>
        <p:spPr>
          <a:xfrm>
            <a:off x="6743492" y="3825061"/>
            <a:ext cx="228423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600" b="1"/>
              <a:t>Coffee Filter Pollen Ball Baskets</a:t>
            </a:r>
            <a:endParaRPr lang="en-US" sz="160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2D11D4E-6361-9743-053B-D7BB64A0B232}"/>
              </a:ext>
            </a:extLst>
          </p:cNvPr>
          <p:cNvCxnSpPr>
            <a:cxnSpLocks/>
          </p:cNvCxnSpPr>
          <p:nvPr/>
        </p:nvCxnSpPr>
        <p:spPr>
          <a:xfrm flipH="1">
            <a:off x="5926695" y="4516486"/>
            <a:ext cx="1417251" cy="75038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0B1168-60D7-F5B9-1769-E0CD23A6864D}"/>
              </a:ext>
            </a:extLst>
          </p:cNvPr>
          <p:cNvCxnSpPr>
            <a:cxnSpLocks/>
          </p:cNvCxnSpPr>
          <p:nvPr/>
        </p:nvCxnSpPr>
        <p:spPr>
          <a:xfrm flipH="1">
            <a:off x="3452476" y="4124223"/>
            <a:ext cx="3508477" cy="102316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D108F60-E0BA-7AD4-916B-31C567C28D7B}"/>
              </a:ext>
            </a:extLst>
          </p:cNvPr>
          <p:cNvCxnSpPr>
            <a:cxnSpLocks/>
          </p:cNvCxnSpPr>
          <p:nvPr/>
        </p:nvCxnSpPr>
        <p:spPr>
          <a:xfrm flipH="1" flipV="1">
            <a:off x="5512311" y="3287755"/>
            <a:ext cx="1369332" cy="5498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rapezoid 27">
            <a:extLst>
              <a:ext uri="{FF2B5EF4-FFF2-40B4-BE49-F238E27FC236}">
                <a16:creationId xmlns:a16="http://schemas.microsoft.com/office/drawing/2014/main" id="{6C03BFFE-DF32-B7CE-1996-52A20BC037F8}"/>
              </a:ext>
            </a:extLst>
          </p:cNvPr>
          <p:cNvSpPr/>
          <p:nvPr/>
        </p:nvSpPr>
        <p:spPr>
          <a:xfrm rot="10800000">
            <a:off x="3960322" y="3891940"/>
            <a:ext cx="673469" cy="616557"/>
          </a:xfrm>
          <a:prstGeom prst="trapezoid">
            <a:avLst/>
          </a:prstGeom>
          <a:solidFill>
            <a:srgbClr val="C4AD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630533E-242C-667C-3DA0-379CCEF64C59}"/>
              </a:ext>
            </a:extLst>
          </p:cNvPr>
          <p:cNvCxnSpPr>
            <a:cxnSpLocks/>
          </p:cNvCxnSpPr>
          <p:nvPr/>
        </p:nvCxnSpPr>
        <p:spPr>
          <a:xfrm flipH="1">
            <a:off x="4318470" y="2092389"/>
            <a:ext cx="559056" cy="19553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54;p20">
            <a:extLst>
              <a:ext uri="{FF2B5EF4-FFF2-40B4-BE49-F238E27FC236}">
                <a16:creationId xmlns:a16="http://schemas.microsoft.com/office/drawing/2014/main" id="{8BB8F65A-F7EA-1015-5FB9-EDC63729F7D2}"/>
              </a:ext>
            </a:extLst>
          </p:cNvPr>
          <p:cNvSpPr txBox="1"/>
          <p:nvPr/>
        </p:nvSpPr>
        <p:spPr>
          <a:xfrm>
            <a:off x="397070" y="385103"/>
            <a:ext cx="8140500" cy="114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ts val="4185"/>
            </a:pPr>
            <a:r>
              <a:rPr lang="en-US" sz="415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Flower Set-up Example</a:t>
            </a:r>
            <a:endParaRPr lang="en-US" sz="415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9142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22</Slides>
  <Notes>22</Notes>
  <HiddenSlides>3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Anatomy of a flower</vt:lpstr>
      <vt:lpstr>Anatomy of a flower</vt:lpstr>
      <vt:lpstr>Pollination is the movement of pollen from the anther to the stigma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94</cp:revision>
  <dcterms:modified xsi:type="dcterms:W3CDTF">2023-09-20T18:26:56Z</dcterms:modified>
</cp:coreProperties>
</file>